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73" r:id="rId4"/>
    <p:sldId id="275" r:id="rId5"/>
    <p:sldId id="277" r:id="rId6"/>
    <p:sldId id="279" r:id="rId7"/>
    <p:sldId id="280" r:id="rId8"/>
    <p:sldId id="259" r:id="rId9"/>
    <p:sldId id="26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A71B9-F81D-4FE8-8F11-7286C9EC2AAB}" v="29" dt="2022-03-24T06:59:51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 mediu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il medi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rohnitchi" userId="9a56591b-6cad-4c70-af57-ff0bbbb08f41" providerId="ADAL" clId="{7DAA71B9-F81D-4FE8-8F11-7286C9EC2AAB}"/>
    <pc:docChg chg="undo redo custSel addSld delSld modSld sldOrd">
      <pc:chgData name="Elena Prohnitchi" userId="9a56591b-6cad-4c70-af57-ff0bbbb08f41" providerId="ADAL" clId="{7DAA71B9-F81D-4FE8-8F11-7286C9EC2AAB}" dt="2022-03-29T08:59:51.523" v="4021" actId="20577"/>
      <pc:docMkLst>
        <pc:docMk/>
      </pc:docMkLst>
      <pc:sldChg chg="modSp mod">
        <pc:chgData name="Elena Prohnitchi" userId="9a56591b-6cad-4c70-af57-ff0bbbb08f41" providerId="ADAL" clId="{7DAA71B9-F81D-4FE8-8F11-7286C9EC2AAB}" dt="2022-03-24T06:44:34.793" v="3058" actId="20577"/>
        <pc:sldMkLst>
          <pc:docMk/>
          <pc:sldMk cId="1207796811" sldId="257"/>
        </pc:sldMkLst>
        <pc:spChg chg="mod">
          <ac:chgData name="Elena Prohnitchi" userId="9a56591b-6cad-4c70-af57-ff0bbbb08f41" providerId="ADAL" clId="{7DAA71B9-F81D-4FE8-8F11-7286C9EC2AAB}" dt="2022-03-24T03:47:39.659" v="522" actId="14100"/>
          <ac:spMkLst>
            <pc:docMk/>
            <pc:sldMk cId="1207796811" sldId="257"/>
            <ac:spMk id="2" creationId="{2280F8D9-2229-4507-8081-2BFA6FC2BA58}"/>
          </ac:spMkLst>
        </pc:spChg>
        <pc:spChg chg="mod">
          <ac:chgData name="Elena Prohnitchi" userId="9a56591b-6cad-4c70-af57-ff0bbbb08f41" providerId="ADAL" clId="{7DAA71B9-F81D-4FE8-8F11-7286C9EC2AAB}" dt="2022-03-24T06:44:34.793" v="3058" actId="20577"/>
          <ac:spMkLst>
            <pc:docMk/>
            <pc:sldMk cId="1207796811" sldId="257"/>
            <ac:spMk id="3" creationId="{50A7D775-E646-42F8-8E07-25309204D062}"/>
          </ac:spMkLst>
        </pc:spChg>
      </pc:sldChg>
      <pc:sldChg chg="del">
        <pc:chgData name="Elena Prohnitchi" userId="9a56591b-6cad-4c70-af57-ff0bbbb08f41" providerId="ADAL" clId="{7DAA71B9-F81D-4FE8-8F11-7286C9EC2AAB}" dt="2022-03-24T06:51:49.846" v="3472" actId="2696"/>
        <pc:sldMkLst>
          <pc:docMk/>
          <pc:sldMk cId="1947311792" sldId="258"/>
        </pc:sldMkLst>
      </pc:sldChg>
      <pc:sldChg chg="modSp mod">
        <pc:chgData name="Elena Prohnitchi" userId="9a56591b-6cad-4c70-af57-ff0bbbb08f41" providerId="ADAL" clId="{7DAA71B9-F81D-4FE8-8F11-7286C9EC2AAB}" dt="2022-03-24T07:45:38.558" v="3973" actId="13926"/>
        <pc:sldMkLst>
          <pc:docMk/>
          <pc:sldMk cId="1518821120" sldId="259"/>
        </pc:sldMkLst>
        <pc:spChg chg="mod">
          <ac:chgData name="Elena Prohnitchi" userId="9a56591b-6cad-4c70-af57-ff0bbbb08f41" providerId="ADAL" clId="{7DAA71B9-F81D-4FE8-8F11-7286C9EC2AAB}" dt="2022-03-24T07:45:38.558" v="3973" actId="13926"/>
          <ac:spMkLst>
            <pc:docMk/>
            <pc:sldMk cId="1518821120" sldId="259"/>
            <ac:spMk id="3" creationId="{A5D0F2E6-8E65-43EC-9CBC-E3821B3C18A0}"/>
          </ac:spMkLst>
        </pc:spChg>
      </pc:sldChg>
      <pc:sldChg chg="modSp mod">
        <pc:chgData name="Elena Prohnitchi" userId="9a56591b-6cad-4c70-af57-ff0bbbb08f41" providerId="ADAL" clId="{7DAA71B9-F81D-4FE8-8F11-7286C9EC2AAB}" dt="2022-03-24T06:58:46.130" v="3811" actId="20577"/>
        <pc:sldMkLst>
          <pc:docMk/>
          <pc:sldMk cId="2845755576" sldId="260"/>
        </pc:sldMkLst>
        <pc:spChg chg="mod">
          <ac:chgData name="Elena Prohnitchi" userId="9a56591b-6cad-4c70-af57-ff0bbbb08f41" providerId="ADAL" clId="{7DAA71B9-F81D-4FE8-8F11-7286C9EC2AAB}" dt="2022-03-24T06:58:46.130" v="3811" actId="20577"/>
          <ac:spMkLst>
            <pc:docMk/>
            <pc:sldMk cId="2845755576" sldId="260"/>
            <ac:spMk id="3" creationId="{56439010-6DA5-4134-B031-B8668D6FDB3B}"/>
          </ac:spMkLst>
        </pc:spChg>
      </pc:sldChg>
      <pc:sldChg chg="addSp modSp mod">
        <pc:chgData name="Elena Prohnitchi" userId="9a56591b-6cad-4c70-af57-ff0bbbb08f41" providerId="ADAL" clId="{7DAA71B9-F81D-4FE8-8F11-7286C9EC2AAB}" dt="2022-03-24T03:19:59.895" v="105" actId="122"/>
        <pc:sldMkLst>
          <pc:docMk/>
          <pc:sldMk cId="1923077812" sldId="263"/>
        </pc:sldMkLst>
        <pc:spChg chg="add mod">
          <ac:chgData name="Elena Prohnitchi" userId="9a56591b-6cad-4c70-af57-ff0bbbb08f41" providerId="ADAL" clId="{7DAA71B9-F81D-4FE8-8F11-7286C9EC2AAB}" dt="2022-03-24T03:18:47.816" v="65" actId="122"/>
          <ac:spMkLst>
            <pc:docMk/>
            <pc:sldMk cId="1923077812" sldId="263"/>
            <ac:spMk id="2" creationId="{7AD1005D-FF06-4F6C-B4ED-F4ABF9FB349F}"/>
          </ac:spMkLst>
        </pc:spChg>
        <pc:spChg chg="mod">
          <ac:chgData name="Elena Prohnitchi" userId="9a56591b-6cad-4c70-af57-ff0bbbb08f41" providerId="ADAL" clId="{7DAA71B9-F81D-4FE8-8F11-7286C9EC2AAB}" dt="2022-03-24T03:19:12.902" v="83" actId="20577"/>
          <ac:spMkLst>
            <pc:docMk/>
            <pc:sldMk cId="1923077812" sldId="263"/>
            <ac:spMk id="4" creationId="{7D0CDA23-80A5-4FBC-AD17-ECF9BC6D51F3}"/>
          </ac:spMkLst>
        </pc:spChg>
        <pc:spChg chg="add mod">
          <ac:chgData name="Elena Prohnitchi" userId="9a56591b-6cad-4c70-af57-ff0bbbb08f41" providerId="ADAL" clId="{7DAA71B9-F81D-4FE8-8F11-7286C9EC2AAB}" dt="2022-03-24T03:19:59.895" v="105" actId="122"/>
          <ac:spMkLst>
            <pc:docMk/>
            <pc:sldMk cId="1923077812" sldId="263"/>
            <ac:spMk id="5" creationId="{A975B743-6FA4-4B69-8338-025BEC27A688}"/>
          </ac:spMkLst>
        </pc:spChg>
        <pc:picChg chg="mod">
          <ac:chgData name="Elena Prohnitchi" userId="9a56591b-6cad-4c70-af57-ff0bbbb08f41" providerId="ADAL" clId="{7DAA71B9-F81D-4FE8-8F11-7286C9EC2AAB}" dt="2022-03-24T03:16:03.433" v="1" actId="1076"/>
          <ac:picMkLst>
            <pc:docMk/>
            <pc:sldMk cId="1923077812" sldId="263"/>
            <ac:picMk id="3" creationId="{1B325D60-5C4D-4D48-B845-53F8A61642DC}"/>
          </ac:picMkLst>
        </pc:picChg>
      </pc:sldChg>
      <pc:sldChg chg="addSp delSp modSp del mod">
        <pc:chgData name="Elena Prohnitchi" userId="9a56591b-6cad-4c70-af57-ff0bbbb08f41" providerId="ADAL" clId="{7DAA71B9-F81D-4FE8-8F11-7286C9EC2AAB}" dt="2022-03-24T04:01:01.333" v="649" actId="2696"/>
        <pc:sldMkLst>
          <pc:docMk/>
          <pc:sldMk cId="558056411" sldId="271"/>
        </pc:sldMkLst>
        <pc:spChg chg="add del">
          <ac:chgData name="Elena Prohnitchi" userId="9a56591b-6cad-4c70-af57-ff0bbbb08f41" providerId="ADAL" clId="{7DAA71B9-F81D-4FE8-8F11-7286C9EC2AAB}" dt="2022-03-24T03:59:15.636" v="633" actId="26606"/>
          <ac:spMkLst>
            <pc:docMk/>
            <pc:sldMk cId="558056411" sldId="271"/>
            <ac:spMk id="8" creationId="{C61657BD-3333-446A-A16A-CBDC77C8E559}"/>
          </ac:spMkLst>
        </pc:spChg>
        <pc:spChg chg="add del">
          <ac:chgData name="Elena Prohnitchi" userId="9a56591b-6cad-4c70-af57-ff0bbbb08f41" providerId="ADAL" clId="{7DAA71B9-F81D-4FE8-8F11-7286C9EC2AAB}" dt="2022-03-24T03:59:15.636" v="633" actId="26606"/>
          <ac:spMkLst>
            <pc:docMk/>
            <pc:sldMk cId="558056411" sldId="271"/>
            <ac:spMk id="10" creationId="{52CAFF06-4D3A-42A5-8614-B1FA47EA0F6D}"/>
          </ac:spMkLst>
        </pc:spChg>
        <pc:spChg chg="add del">
          <ac:chgData name="Elena Prohnitchi" userId="9a56591b-6cad-4c70-af57-ff0bbbb08f41" providerId="ADAL" clId="{7DAA71B9-F81D-4FE8-8F11-7286C9EC2AAB}" dt="2022-03-24T03:59:15.636" v="633" actId="26606"/>
          <ac:spMkLst>
            <pc:docMk/>
            <pc:sldMk cId="558056411" sldId="271"/>
            <ac:spMk id="15" creationId="{1D24B09D-E6AE-4717-B91A-B3B8C453606C}"/>
          </ac:spMkLst>
        </pc:spChg>
        <pc:spChg chg="add del">
          <ac:chgData name="Elena Prohnitchi" userId="9a56591b-6cad-4c70-af57-ff0bbbb08f41" providerId="ADAL" clId="{7DAA71B9-F81D-4FE8-8F11-7286C9EC2AAB}" dt="2022-03-24T03:59:15.636" v="633" actId="26606"/>
          <ac:spMkLst>
            <pc:docMk/>
            <pc:sldMk cId="558056411" sldId="271"/>
            <ac:spMk id="17" creationId="{09173777-A292-4AB4-8ADE-C4378162A874}"/>
          </ac:spMkLst>
        </pc:spChg>
        <pc:spChg chg="add del">
          <ac:chgData name="Elena Prohnitchi" userId="9a56591b-6cad-4c70-af57-ff0bbbb08f41" providerId="ADAL" clId="{7DAA71B9-F81D-4FE8-8F11-7286C9EC2AAB}" dt="2022-03-24T03:59:15.636" v="633" actId="26606"/>
          <ac:spMkLst>
            <pc:docMk/>
            <pc:sldMk cId="558056411" sldId="271"/>
            <ac:spMk id="19" creationId="{5FBC756F-E66D-4F8A-A1DE-23D5B8987B1D}"/>
          </ac:spMkLst>
        </pc:spChg>
        <pc:spChg chg="add del">
          <ac:chgData name="Elena Prohnitchi" userId="9a56591b-6cad-4c70-af57-ff0bbbb08f41" providerId="ADAL" clId="{7DAA71B9-F81D-4FE8-8F11-7286C9EC2AAB}" dt="2022-03-24T03:59:15.636" v="633" actId="26606"/>
          <ac:spMkLst>
            <pc:docMk/>
            <pc:sldMk cId="558056411" sldId="271"/>
            <ac:spMk id="21" creationId="{F2AAE2ED-8030-4090-84B5-A5E04DD957A3}"/>
          </ac:spMkLst>
        </pc:spChg>
        <pc:picChg chg="mod ord">
          <ac:chgData name="Elena Prohnitchi" userId="9a56591b-6cad-4c70-af57-ff0bbbb08f41" providerId="ADAL" clId="{7DAA71B9-F81D-4FE8-8F11-7286C9EC2AAB}" dt="2022-03-24T03:59:15.636" v="633" actId="26606"/>
          <ac:picMkLst>
            <pc:docMk/>
            <pc:sldMk cId="558056411" sldId="271"/>
            <ac:picMk id="3" creationId="{0F0660E3-B617-4C20-A6D1-DAF66ADE9638}"/>
          </ac:picMkLst>
        </pc:picChg>
        <pc:picChg chg="add mod">
          <ac:chgData name="Elena Prohnitchi" userId="9a56591b-6cad-4c70-af57-ff0bbbb08f41" providerId="ADAL" clId="{7DAA71B9-F81D-4FE8-8F11-7286C9EC2AAB}" dt="2022-03-24T03:59:15.636" v="633" actId="26606"/>
          <ac:picMkLst>
            <pc:docMk/>
            <pc:sldMk cId="558056411" sldId="271"/>
            <ac:picMk id="4" creationId="{2043974D-331A-47DB-B881-AF7D5805FD99}"/>
          </ac:picMkLst>
        </pc:picChg>
      </pc:sldChg>
      <pc:sldChg chg="del ord">
        <pc:chgData name="Elena Prohnitchi" userId="9a56591b-6cad-4c70-af57-ff0bbbb08f41" providerId="ADAL" clId="{7DAA71B9-F81D-4FE8-8F11-7286C9EC2AAB}" dt="2022-03-24T06:36:59.605" v="2420" actId="2696"/>
        <pc:sldMkLst>
          <pc:docMk/>
          <pc:sldMk cId="1257197436" sldId="272"/>
        </pc:sldMkLst>
      </pc:sldChg>
      <pc:sldChg chg="addSp delSp modSp add del mod">
        <pc:chgData name="Elena Prohnitchi" userId="9a56591b-6cad-4c70-af57-ff0bbbb08f41" providerId="ADAL" clId="{7DAA71B9-F81D-4FE8-8F11-7286C9EC2AAB}" dt="2022-03-24T04:00:42.511" v="648" actId="26606"/>
        <pc:sldMkLst>
          <pc:docMk/>
          <pc:sldMk cId="1790261798" sldId="273"/>
        </pc:sldMkLst>
        <pc:spChg chg="del">
          <ac:chgData name="Elena Prohnitchi" userId="9a56591b-6cad-4c70-af57-ff0bbbb08f41" providerId="ADAL" clId="{7DAA71B9-F81D-4FE8-8F11-7286C9EC2AAB}" dt="2022-03-24T03:55:50.300" v="616" actId="26606"/>
          <ac:spMkLst>
            <pc:docMk/>
            <pc:sldMk cId="1790261798" sldId="273"/>
            <ac:spMk id="18" creationId="{C61657BD-3333-446A-A16A-CBDC77C8E559}"/>
          </ac:spMkLst>
        </pc:spChg>
        <pc:spChg chg="del">
          <ac:chgData name="Elena Prohnitchi" userId="9a56591b-6cad-4c70-af57-ff0bbbb08f41" providerId="ADAL" clId="{7DAA71B9-F81D-4FE8-8F11-7286C9EC2AAB}" dt="2022-03-24T03:55:50.300" v="616" actId="26606"/>
          <ac:spMkLst>
            <pc:docMk/>
            <pc:sldMk cId="1790261798" sldId="273"/>
            <ac:spMk id="20" creationId="{52CAFF06-4D3A-42A5-8614-B1FA47EA0F6D}"/>
          </ac:spMkLst>
        </pc:spChg>
        <pc:spChg chg="add del">
          <ac:chgData name="Elena Prohnitchi" userId="9a56591b-6cad-4c70-af57-ff0bbbb08f41" providerId="ADAL" clId="{7DAA71B9-F81D-4FE8-8F11-7286C9EC2AAB}" dt="2022-03-24T03:59:57.519" v="642" actId="26606"/>
          <ac:spMkLst>
            <pc:docMk/>
            <pc:sldMk cId="1790261798" sldId="273"/>
            <ac:spMk id="25" creationId="{C61657BD-3333-446A-A16A-CBDC77C8E559}"/>
          </ac:spMkLst>
        </pc:spChg>
        <pc:spChg chg="add del">
          <ac:chgData name="Elena Prohnitchi" userId="9a56591b-6cad-4c70-af57-ff0bbbb08f41" providerId="ADAL" clId="{7DAA71B9-F81D-4FE8-8F11-7286C9EC2AAB}" dt="2022-03-24T03:59:57.519" v="642" actId="26606"/>
          <ac:spMkLst>
            <pc:docMk/>
            <pc:sldMk cId="1790261798" sldId="273"/>
            <ac:spMk id="27" creationId="{52CAFF06-4D3A-42A5-8614-B1FA47EA0F6D}"/>
          </ac:spMkLst>
        </pc:spChg>
        <pc:spChg chg="add del">
          <ac:chgData name="Elena Prohnitchi" userId="9a56591b-6cad-4c70-af57-ff0bbbb08f41" providerId="ADAL" clId="{7DAA71B9-F81D-4FE8-8F11-7286C9EC2AAB}" dt="2022-03-24T03:59:53.233" v="639" actId="26606"/>
          <ac:spMkLst>
            <pc:docMk/>
            <pc:sldMk cId="1790261798" sldId="273"/>
            <ac:spMk id="29" creationId="{1D24B09D-E6AE-4717-B91A-B3B8C453606C}"/>
          </ac:spMkLst>
        </pc:spChg>
        <pc:spChg chg="add del">
          <ac:chgData name="Elena Prohnitchi" userId="9a56591b-6cad-4c70-af57-ff0bbbb08f41" providerId="ADAL" clId="{7DAA71B9-F81D-4FE8-8F11-7286C9EC2AAB}" dt="2022-03-24T03:59:53.233" v="639" actId="26606"/>
          <ac:spMkLst>
            <pc:docMk/>
            <pc:sldMk cId="1790261798" sldId="273"/>
            <ac:spMk id="30" creationId="{09173777-A292-4AB4-8ADE-C4378162A874}"/>
          </ac:spMkLst>
        </pc:spChg>
        <pc:spChg chg="add del">
          <ac:chgData name="Elena Prohnitchi" userId="9a56591b-6cad-4c70-af57-ff0bbbb08f41" providerId="ADAL" clId="{7DAA71B9-F81D-4FE8-8F11-7286C9EC2AAB}" dt="2022-03-24T03:59:53.233" v="639" actId="26606"/>
          <ac:spMkLst>
            <pc:docMk/>
            <pc:sldMk cId="1790261798" sldId="273"/>
            <ac:spMk id="31" creationId="{5FBC756F-E66D-4F8A-A1DE-23D5B8987B1D}"/>
          </ac:spMkLst>
        </pc:spChg>
        <pc:spChg chg="add del">
          <ac:chgData name="Elena Prohnitchi" userId="9a56591b-6cad-4c70-af57-ff0bbbb08f41" providerId="ADAL" clId="{7DAA71B9-F81D-4FE8-8F11-7286C9EC2AAB}" dt="2022-03-24T03:57:02.491" v="621" actId="26606"/>
          <ac:spMkLst>
            <pc:docMk/>
            <pc:sldMk cId="1790261798" sldId="273"/>
            <ac:spMk id="32" creationId="{C61657BD-3333-446A-A16A-CBDC77C8E559}"/>
          </ac:spMkLst>
        </pc:spChg>
        <pc:spChg chg="add del">
          <ac:chgData name="Elena Prohnitchi" userId="9a56591b-6cad-4c70-af57-ff0bbbb08f41" providerId="ADAL" clId="{7DAA71B9-F81D-4FE8-8F11-7286C9EC2AAB}" dt="2022-03-24T03:57:02.491" v="621" actId="26606"/>
          <ac:spMkLst>
            <pc:docMk/>
            <pc:sldMk cId="1790261798" sldId="273"/>
            <ac:spMk id="34" creationId="{52CAFF06-4D3A-42A5-8614-B1FA47EA0F6D}"/>
          </ac:spMkLst>
        </pc:spChg>
        <pc:spChg chg="add del">
          <ac:chgData name="Elena Prohnitchi" userId="9a56591b-6cad-4c70-af57-ff0bbbb08f41" providerId="ADAL" clId="{7DAA71B9-F81D-4FE8-8F11-7286C9EC2AAB}" dt="2022-03-24T03:57:04.450" v="623" actId="26606"/>
          <ac:spMkLst>
            <pc:docMk/>
            <pc:sldMk cId="1790261798" sldId="273"/>
            <ac:spMk id="36" creationId="{904C0BC6-B04D-4459-B721-9C030C392739}"/>
          </ac:spMkLst>
        </pc:spChg>
        <pc:spChg chg="add del">
          <ac:chgData name="Elena Prohnitchi" userId="9a56591b-6cad-4c70-af57-ff0bbbb08f41" providerId="ADAL" clId="{7DAA71B9-F81D-4FE8-8F11-7286C9EC2AAB}" dt="2022-03-24T03:57:04.450" v="623" actId="26606"/>
          <ac:spMkLst>
            <pc:docMk/>
            <pc:sldMk cId="1790261798" sldId="273"/>
            <ac:spMk id="37" creationId="{CB2F024E-D853-479C-B5A9-08293A2D7212}"/>
          </ac:spMkLst>
        </pc:spChg>
        <pc:spChg chg="add del">
          <ac:chgData name="Elena Prohnitchi" userId="9a56591b-6cad-4c70-af57-ff0bbbb08f41" providerId="ADAL" clId="{7DAA71B9-F81D-4FE8-8F11-7286C9EC2AAB}" dt="2022-03-24T03:59:53.233" v="639" actId="26606"/>
          <ac:spMkLst>
            <pc:docMk/>
            <pc:sldMk cId="1790261798" sldId="273"/>
            <ac:spMk id="38" creationId="{F2AAE2ED-8030-4090-84B5-A5E04DD957A3}"/>
          </ac:spMkLst>
        </pc:spChg>
        <pc:spChg chg="add del">
          <ac:chgData name="Elena Prohnitchi" userId="9a56591b-6cad-4c70-af57-ff0bbbb08f41" providerId="ADAL" clId="{7DAA71B9-F81D-4FE8-8F11-7286C9EC2AAB}" dt="2022-03-24T03:57:12.324" v="625" actId="26606"/>
          <ac:spMkLst>
            <pc:docMk/>
            <pc:sldMk cId="1790261798" sldId="273"/>
            <ac:spMk id="39" creationId="{C61657BD-3333-446A-A16A-CBDC77C8E559}"/>
          </ac:spMkLst>
        </pc:spChg>
        <pc:spChg chg="add del">
          <ac:chgData name="Elena Prohnitchi" userId="9a56591b-6cad-4c70-af57-ff0bbbb08f41" providerId="ADAL" clId="{7DAA71B9-F81D-4FE8-8F11-7286C9EC2AAB}" dt="2022-03-24T03:57:12.324" v="625" actId="26606"/>
          <ac:spMkLst>
            <pc:docMk/>
            <pc:sldMk cId="1790261798" sldId="273"/>
            <ac:spMk id="40" creationId="{52CAFF06-4D3A-42A5-8614-B1FA47EA0F6D}"/>
          </ac:spMkLst>
        </pc:spChg>
        <pc:spChg chg="add del">
          <ac:chgData name="Elena Prohnitchi" userId="9a56591b-6cad-4c70-af57-ff0bbbb08f41" providerId="ADAL" clId="{7DAA71B9-F81D-4FE8-8F11-7286C9EC2AAB}" dt="2022-03-24T04:00:42.511" v="648" actId="26606"/>
          <ac:spMkLst>
            <pc:docMk/>
            <pc:sldMk cId="1790261798" sldId="273"/>
            <ac:spMk id="43" creationId="{03F3C9B9-7C6C-47F5-A307-995224AF5776}"/>
          </ac:spMkLst>
        </pc:spChg>
        <pc:spChg chg="add del">
          <ac:chgData name="Elena Prohnitchi" userId="9a56591b-6cad-4c70-af57-ff0bbbb08f41" providerId="ADAL" clId="{7DAA71B9-F81D-4FE8-8F11-7286C9EC2AAB}" dt="2022-03-24T04:00:42.511" v="648" actId="26606"/>
          <ac:spMkLst>
            <pc:docMk/>
            <pc:sldMk cId="1790261798" sldId="273"/>
            <ac:spMk id="44" creationId="{A9A2D811-E810-442B-A123-DB2C16194617}"/>
          </ac:spMkLst>
        </pc:spChg>
        <pc:spChg chg="add del">
          <ac:chgData name="Elena Prohnitchi" userId="9a56591b-6cad-4c70-af57-ff0bbbb08f41" providerId="ADAL" clId="{7DAA71B9-F81D-4FE8-8F11-7286C9EC2AAB}" dt="2022-03-24T04:00:42.511" v="648" actId="26606"/>
          <ac:spMkLst>
            <pc:docMk/>
            <pc:sldMk cId="1790261798" sldId="273"/>
            <ac:spMk id="45" creationId="{C1ED2581-C601-4BA0-BB0B-A5E35F76275A}"/>
          </ac:spMkLst>
        </pc:spChg>
        <pc:spChg chg="add">
          <ac:chgData name="Elena Prohnitchi" userId="9a56591b-6cad-4c70-af57-ff0bbbb08f41" providerId="ADAL" clId="{7DAA71B9-F81D-4FE8-8F11-7286C9EC2AAB}" dt="2022-03-24T04:00:42.511" v="648" actId="26606"/>
          <ac:spMkLst>
            <pc:docMk/>
            <pc:sldMk cId="1790261798" sldId="273"/>
            <ac:spMk id="50" creationId="{AAD15064-84CD-4270-8D42-BABC37FBDE74}"/>
          </ac:spMkLst>
        </pc:spChg>
        <pc:spChg chg="add">
          <ac:chgData name="Elena Prohnitchi" userId="9a56591b-6cad-4c70-af57-ff0bbbb08f41" providerId="ADAL" clId="{7DAA71B9-F81D-4FE8-8F11-7286C9EC2AAB}" dt="2022-03-24T04:00:42.511" v="648" actId="26606"/>
          <ac:spMkLst>
            <pc:docMk/>
            <pc:sldMk cId="1790261798" sldId="273"/>
            <ac:spMk id="52" creationId="{1305D9E9-71E0-4CCB-839B-98580598E9E3}"/>
          </ac:spMkLst>
        </pc:spChg>
        <pc:picChg chg="del">
          <ac:chgData name="Elena Prohnitchi" userId="9a56591b-6cad-4c70-af57-ff0bbbb08f41" providerId="ADAL" clId="{7DAA71B9-F81D-4FE8-8F11-7286C9EC2AAB}" dt="2022-03-24T03:55:06.949" v="614" actId="478"/>
          <ac:picMkLst>
            <pc:docMk/>
            <pc:sldMk cId="1790261798" sldId="273"/>
            <ac:picMk id="3" creationId="{B38776EF-88D8-4C0A-A67E-44EB6F4C1CB3}"/>
          </ac:picMkLst>
        </pc:picChg>
        <pc:picChg chg="add del mod ord">
          <ac:chgData name="Elena Prohnitchi" userId="9a56591b-6cad-4c70-af57-ff0bbbb08f41" providerId="ADAL" clId="{7DAA71B9-F81D-4FE8-8F11-7286C9EC2AAB}" dt="2022-03-24T04:00:42.511" v="648" actId="26606"/>
          <ac:picMkLst>
            <pc:docMk/>
            <pc:sldMk cId="1790261798" sldId="273"/>
            <ac:picMk id="4" creationId="{BF0AB01A-FB9E-4405-9B7A-443F006A0D27}"/>
          </ac:picMkLst>
        </pc:picChg>
        <pc:picChg chg="add del mod">
          <ac:chgData name="Elena Prohnitchi" userId="9a56591b-6cad-4c70-af57-ff0bbbb08f41" providerId="ADAL" clId="{7DAA71B9-F81D-4FE8-8F11-7286C9EC2AAB}" dt="2022-03-24T03:57:13.183" v="626" actId="22"/>
          <ac:picMkLst>
            <pc:docMk/>
            <pc:sldMk cId="1790261798" sldId="273"/>
            <ac:picMk id="6" creationId="{A6496396-C3EB-4611-BF4C-B62829F8A600}"/>
          </ac:picMkLst>
        </pc:picChg>
        <pc:picChg chg="add mod">
          <ac:chgData name="Elena Prohnitchi" userId="9a56591b-6cad-4c70-af57-ff0bbbb08f41" providerId="ADAL" clId="{7DAA71B9-F81D-4FE8-8F11-7286C9EC2AAB}" dt="2022-03-24T04:00:42.511" v="648" actId="26606"/>
          <ac:picMkLst>
            <pc:docMk/>
            <pc:sldMk cId="1790261798" sldId="273"/>
            <ac:picMk id="17" creationId="{B882A96E-F6F4-477B-9886-DCC19D223B9D}"/>
          </ac:picMkLst>
        </pc:picChg>
        <pc:cxnChg chg="add del">
          <ac:chgData name="Elena Prohnitchi" userId="9a56591b-6cad-4c70-af57-ff0bbbb08f41" providerId="ADAL" clId="{7DAA71B9-F81D-4FE8-8F11-7286C9EC2AAB}" dt="2022-03-24T03:59:57.502" v="641" actId="26606"/>
          <ac:cxnSpMkLst>
            <pc:docMk/>
            <pc:sldMk cId="1790261798" sldId="273"/>
            <ac:cxnSpMk id="41" creationId="{0F970142-5B97-4063-9AD9-AF3903474EEE}"/>
          </ac:cxnSpMkLst>
        </pc:cxnChg>
      </pc:sldChg>
      <pc:sldChg chg="modSp mod">
        <pc:chgData name="Elena Prohnitchi" userId="9a56591b-6cad-4c70-af57-ff0bbbb08f41" providerId="ADAL" clId="{7DAA71B9-F81D-4FE8-8F11-7286C9EC2AAB}" dt="2022-03-29T08:59:27.393" v="4019" actId="6549"/>
        <pc:sldMkLst>
          <pc:docMk/>
          <pc:sldMk cId="3690510899" sldId="274"/>
        </pc:sldMkLst>
        <pc:spChg chg="mod">
          <ac:chgData name="Elena Prohnitchi" userId="9a56591b-6cad-4c70-af57-ff0bbbb08f41" providerId="ADAL" clId="{7DAA71B9-F81D-4FE8-8F11-7286C9EC2AAB}" dt="2022-03-29T08:59:27.393" v="4019" actId="6549"/>
          <ac:spMkLst>
            <pc:docMk/>
            <pc:sldMk cId="3690510899" sldId="274"/>
            <ac:spMk id="3" creationId="{C47AE498-AA18-4CAC-9ABD-EEB05909AF09}"/>
          </ac:spMkLst>
        </pc:spChg>
      </pc:sldChg>
      <pc:sldChg chg="addSp delSp modSp new add del mod setBg">
        <pc:chgData name="Elena Prohnitchi" userId="9a56591b-6cad-4c70-af57-ff0bbbb08f41" providerId="ADAL" clId="{7DAA71B9-F81D-4FE8-8F11-7286C9EC2AAB}" dt="2022-03-24T04:00:27.748" v="647" actId="26606"/>
        <pc:sldMkLst>
          <pc:docMk/>
          <pc:sldMk cId="2200967462" sldId="275"/>
        </pc:sldMkLst>
        <pc:spChg chg="add del">
          <ac:chgData name="Elena Prohnitchi" userId="9a56591b-6cad-4c70-af57-ff0bbbb08f41" providerId="ADAL" clId="{7DAA71B9-F81D-4FE8-8F11-7286C9EC2AAB}" dt="2022-03-24T04:00:27.748" v="647" actId="26606"/>
          <ac:spMkLst>
            <pc:docMk/>
            <pc:sldMk cId="2200967462" sldId="275"/>
            <ac:spMk id="8" creationId="{C61657BD-3333-446A-A16A-CBDC77C8E559}"/>
          </ac:spMkLst>
        </pc:spChg>
        <pc:spChg chg="add del">
          <ac:chgData name="Elena Prohnitchi" userId="9a56591b-6cad-4c70-af57-ff0bbbb08f41" providerId="ADAL" clId="{7DAA71B9-F81D-4FE8-8F11-7286C9EC2AAB}" dt="2022-03-24T04:00:27.748" v="647" actId="26606"/>
          <ac:spMkLst>
            <pc:docMk/>
            <pc:sldMk cId="2200967462" sldId="275"/>
            <ac:spMk id="10" creationId="{52CAFF06-4D3A-42A5-8614-B1FA47EA0F6D}"/>
          </ac:spMkLst>
        </pc:spChg>
        <pc:spChg chg="add">
          <ac:chgData name="Elena Prohnitchi" userId="9a56591b-6cad-4c70-af57-ff0bbbb08f41" providerId="ADAL" clId="{7DAA71B9-F81D-4FE8-8F11-7286C9EC2AAB}" dt="2022-03-24T04:00:27.748" v="647" actId="26606"/>
          <ac:spMkLst>
            <pc:docMk/>
            <pc:sldMk cId="2200967462" sldId="275"/>
            <ac:spMk id="15" creationId="{C61657BD-3333-446A-A16A-CBDC77C8E559}"/>
          </ac:spMkLst>
        </pc:spChg>
        <pc:spChg chg="add">
          <ac:chgData name="Elena Prohnitchi" userId="9a56591b-6cad-4c70-af57-ff0bbbb08f41" providerId="ADAL" clId="{7DAA71B9-F81D-4FE8-8F11-7286C9EC2AAB}" dt="2022-03-24T04:00:27.748" v="647" actId="26606"/>
          <ac:spMkLst>
            <pc:docMk/>
            <pc:sldMk cId="2200967462" sldId="275"/>
            <ac:spMk id="17" creationId="{52CAFF06-4D3A-42A5-8614-B1FA47EA0F6D}"/>
          </ac:spMkLst>
        </pc:spChg>
        <pc:picChg chg="add del mod">
          <ac:chgData name="Elena Prohnitchi" userId="9a56591b-6cad-4c70-af57-ff0bbbb08f41" providerId="ADAL" clId="{7DAA71B9-F81D-4FE8-8F11-7286C9EC2AAB}" dt="2022-03-24T04:00:18.797" v="645" actId="478"/>
          <ac:picMkLst>
            <pc:docMk/>
            <pc:sldMk cId="2200967462" sldId="275"/>
            <ac:picMk id="3" creationId="{F394F72F-653D-4AEC-B889-5E9909AF7527}"/>
          </ac:picMkLst>
        </pc:picChg>
        <pc:picChg chg="add mod">
          <ac:chgData name="Elena Prohnitchi" userId="9a56591b-6cad-4c70-af57-ff0bbbb08f41" providerId="ADAL" clId="{7DAA71B9-F81D-4FE8-8F11-7286C9EC2AAB}" dt="2022-03-24T04:00:27.748" v="647" actId="26606"/>
          <ac:picMkLst>
            <pc:docMk/>
            <pc:sldMk cId="2200967462" sldId="275"/>
            <ac:picMk id="6" creationId="{54F4022D-24E0-4ECB-8D90-1161E28EBC4F}"/>
          </ac:picMkLst>
        </pc:picChg>
      </pc:sldChg>
      <pc:sldChg chg="new del">
        <pc:chgData name="Elena Prohnitchi" userId="9a56591b-6cad-4c70-af57-ff0bbbb08f41" providerId="ADAL" clId="{7DAA71B9-F81D-4FE8-8F11-7286C9EC2AAB}" dt="2022-03-24T05:35:28.802" v="824" actId="2696"/>
        <pc:sldMkLst>
          <pc:docMk/>
          <pc:sldMk cId="898464496" sldId="276"/>
        </pc:sldMkLst>
      </pc:sldChg>
      <pc:sldChg chg="modSp add mod ord">
        <pc:chgData name="Elena Prohnitchi" userId="9a56591b-6cad-4c70-af57-ff0bbbb08f41" providerId="ADAL" clId="{7DAA71B9-F81D-4FE8-8F11-7286C9EC2AAB}" dt="2022-03-29T08:59:51.523" v="4021" actId="20577"/>
        <pc:sldMkLst>
          <pc:docMk/>
          <pc:sldMk cId="1628378485" sldId="277"/>
        </pc:sldMkLst>
        <pc:spChg chg="mod">
          <ac:chgData name="Elena Prohnitchi" userId="9a56591b-6cad-4c70-af57-ff0bbbb08f41" providerId="ADAL" clId="{7DAA71B9-F81D-4FE8-8F11-7286C9EC2AAB}" dt="2022-03-24T05:57:05.605" v="1804" actId="113"/>
          <ac:spMkLst>
            <pc:docMk/>
            <pc:sldMk cId="1628378485" sldId="277"/>
            <ac:spMk id="2" creationId="{2280F8D9-2229-4507-8081-2BFA6FC2BA58}"/>
          </ac:spMkLst>
        </pc:spChg>
        <pc:spChg chg="mod">
          <ac:chgData name="Elena Prohnitchi" userId="9a56591b-6cad-4c70-af57-ff0bbbb08f41" providerId="ADAL" clId="{7DAA71B9-F81D-4FE8-8F11-7286C9EC2AAB}" dt="2022-03-29T08:59:51.523" v="4021" actId="20577"/>
          <ac:spMkLst>
            <pc:docMk/>
            <pc:sldMk cId="1628378485" sldId="277"/>
            <ac:spMk id="3" creationId="{50A7D775-E646-42F8-8E07-25309204D062}"/>
          </ac:spMkLst>
        </pc:spChg>
      </pc:sldChg>
      <pc:sldChg chg="modSp add del mod">
        <pc:chgData name="Elena Prohnitchi" userId="9a56591b-6cad-4c70-af57-ff0bbbb08f41" providerId="ADAL" clId="{7DAA71B9-F81D-4FE8-8F11-7286C9EC2AAB}" dt="2022-03-24T06:34:26.223" v="2308" actId="2696"/>
        <pc:sldMkLst>
          <pc:docMk/>
          <pc:sldMk cId="121862887" sldId="278"/>
        </pc:sldMkLst>
        <pc:spChg chg="mod">
          <ac:chgData name="Elena Prohnitchi" userId="9a56591b-6cad-4c70-af57-ff0bbbb08f41" providerId="ADAL" clId="{7DAA71B9-F81D-4FE8-8F11-7286C9EC2AAB}" dt="2022-03-24T05:58:02.793" v="1864" actId="21"/>
          <ac:spMkLst>
            <pc:docMk/>
            <pc:sldMk cId="121862887" sldId="278"/>
            <ac:spMk id="3" creationId="{50A7D775-E646-42F8-8E07-25309204D062}"/>
          </ac:spMkLst>
        </pc:spChg>
      </pc:sldChg>
      <pc:sldChg chg="addSp modSp add mod">
        <pc:chgData name="Elena Prohnitchi" userId="9a56591b-6cad-4c70-af57-ff0bbbb08f41" providerId="ADAL" clId="{7DAA71B9-F81D-4FE8-8F11-7286C9EC2AAB}" dt="2022-03-24T06:36:10.106" v="2406" actId="1076"/>
        <pc:sldMkLst>
          <pc:docMk/>
          <pc:sldMk cId="223492199" sldId="279"/>
        </pc:sldMkLst>
        <pc:spChg chg="mod">
          <ac:chgData name="Elena Prohnitchi" userId="9a56591b-6cad-4c70-af57-ff0bbbb08f41" providerId="ADAL" clId="{7DAA71B9-F81D-4FE8-8F11-7286C9EC2AAB}" dt="2022-03-24T06:35:39.170" v="2405" actId="113"/>
          <ac:spMkLst>
            <pc:docMk/>
            <pc:sldMk cId="223492199" sldId="279"/>
            <ac:spMk id="3" creationId="{50A7D775-E646-42F8-8E07-25309204D062}"/>
          </ac:spMkLst>
        </pc:spChg>
        <pc:graphicFrameChg chg="add mod modGraphic">
          <ac:chgData name="Elena Prohnitchi" userId="9a56591b-6cad-4c70-af57-ff0bbbb08f41" providerId="ADAL" clId="{7DAA71B9-F81D-4FE8-8F11-7286C9EC2AAB}" dt="2022-03-24T06:28:14.062" v="2253"/>
          <ac:graphicFrameMkLst>
            <pc:docMk/>
            <pc:sldMk cId="223492199" sldId="279"/>
            <ac:graphicFrameMk id="4" creationId="{FC4175C9-678D-4C87-A159-F34968608C9E}"/>
          </ac:graphicFrameMkLst>
        </pc:graphicFrameChg>
        <pc:graphicFrameChg chg="add mod modGraphic">
          <ac:chgData name="Elena Prohnitchi" userId="9a56591b-6cad-4c70-af57-ff0bbbb08f41" providerId="ADAL" clId="{7DAA71B9-F81D-4FE8-8F11-7286C9EC2AAB}" dt="2022-03-24T06:36:10.106" v="2406" actId="1076"/>
          <ac:graphicFrameMkLst>
            <pc:docMk/>
            <pc:sldMk cId="223492199" sldId="279"/>
            <ac:graphicFrameMk id="5" creationId="{0D6DCB4F-2FF7-4171-A6A9-21DD1E860AAA}"/>
          </ac:graphicFrameMkLst>
        </pc:graphicFrameChg>
      </pc:sldChg>
      <pc:sldChg chg="modSp add mod ord">
        <pc:chgData name="Elena Prohnitchi" userId="9a56591b-6cad-4c70-af57-ff0bbbb08f41" providerId="ADAL" clId="{7DAA71B9-F81D-4FE8-8F11-7286C9EC2AAB}" dt="2022-03-24T06:53:17.169" v="3558" actId="20577"/>
        <pc:sldMkLst>
          <pc:docMk/>
          <pc:sldMk cId="3954043680" sldId="280"/>
        </pc:sldMkLst>
        <pc:spChg chg="mod">
          <ac:chgData name="Elena Prohnitchi" userId="9a56591b-6cad-4c70-af57-ff0bbbb08f41" providerId="ADAL" clId="{7DAA71B9-F81D-4FE8-8F11-7286C9EC2AAB}" dt="2022-03-24T06:51:28.892" v="3470" actId="20577"/>
          <ac:spMkLst>
            <pc:docMk/>
            <pc:sldMk cId="3954043680" sldId="280"/>
            <ac:spMk id="2" creationId="{2280F8D9-2229-4507-8081-2BFA6FC2BA58}"/>
          </ac:spMkLst>
        </pc:spChg>
        <pc:spChg chg="mod">
          <ac:chgData name="Elena Prohnitchi" userId="9a56591b-6cad-4c70-af57-ff0bbbb08f41" providerId="ADAL" clId="{7DAA71B9-F81D-4FE8-8F11-7286C9EC2AAB}" dt="2022-03-24T06:53:17.169" v="3558" actId="20577"/>
          <ac:spMkLst>
            <pc:docMk/>
            <pc:sldMk cId="3954043680" sldId="280"/>
            <ac:spMk id="3" creationId="{50A7D775-E646-42F8-8E07-25309204D0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1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649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6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1663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915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214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94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187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387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98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181CBC-2F4F-4BA3-A05A-4B3E63C0C885}" type="datetimeFigureOut">
              <a:rPr lang="ro-RO" smtClean="0"/>
              <a:t>29.03.2022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8B8982-B92C-4E5F-8E3C-420D1B9C2594}" type="slidenum">
              <a:rPr lang="ro-RO" smtClean="0"/>
              <a:t>‹#›</a:t>
            </a:fld>
            <a:endParaRPr lang="ro-R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9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geliber.m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alitiaalegeriliberesicorecte" TargetMode="External"/><Relationship Id="rId2" Type="http://schemas.openxmlformats.org/officeDocument/2006/relationships/hyperlink" Target="http://www.alegeliber.m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geliber.m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25D60-5C4D-4D48-B845-53F8A616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52" y="531950"/>
            <a:ext cx="3715024" cy="208639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0CDA23-80A5-4FBC-AD17-ECF9BC6D51F3}"/>
              </a:ext>
            </a:extLst>
          </p:cNvPr>
          <p:cNvSpPr txBox="1">
            <a:spLocks/>
          </p:cNvSpPr>
          <p:nvPr/>
        </p:nvSpPr>
        <p:spPr>
          <a:xfrm>
            <a:off x="479854" y="3273542"/>
            <a:ext cx="11232292" cy="79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MD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RAPORT de activitate 2021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7AD1005D-FF06-4F6C-B4ED-F4ABF9FB349F}"/>
              </a:ext>
            </a:extLst>
          </p:cNvPr>
          <p:cNvSpPr txBox="1"/>
          <p:nvPr/>
        </p:nvSpPr>
        <p:spPr>
          <a:xfrm>
            <a:off x="3391270" y="5868140"/>
            <a:ext cx="5548544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24 martie 2022</a:t>
            </a:r>
            <a:endParaRPr lang="en-GB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A975B743-6FA4-4B69-8338-025BEC27A688}"/>
              </a:ext>
            </a:extLst>
          </p:cNvPr>
          <p:cNvSpPr txBox="1"/>
          <p:nvPr/>
        </p:nvSpPr>
        <p:spPr>
          <a:xfrm>
            <a:off x="3320249" y="4252404"/>
            <a:ext cx="561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Cambria" panose="02040503050406030204" pitchFamily="18" charset="0"/>
                <a:ea typeface="Cambria" panose="02040503050406030204" pitchFamily="18" charset="0"/>
              </a:rPr>
              <a:t>Secretariatul CALC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7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569CA9D-EB9C-459F-B780-92DD1DC5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Aspecte PROBLEMATICE</a:t>
            </a:r>
            <a:endParaRPr lang="en-GB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47AE498-AA18-4CAC-9ABD-EEB05909A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- VIZIBILITATEA REDUSĂ ÎN MEDIA </a:t>
            </a:r>
          </a:p>
          <a:p>
            <a:r>
              <a:rPr lang="ro-RO" dirty="0"/>
              <a:t>- ACCESIBILITATE REDUSĂ A PAGINILOR </a:t>
            </a:r>
            <a:r>
              <a:rPr lang="ro-RO" dirty="0">
                <a:hlinkClick r:id="rId2"/>
              </a:rPr>
              <a:t>WWW.ALEGELIBER.MD</a:t>
            </a:r>
            <a:r>
              <a:rPr lang="ro-RO" dirty="0"/>
              <a:t> ȘI PAGINA FB A CALC</a:t>
            </a:r>
          </a:p>
          <a:p>
            <a:r>
              <a:rPr lang="ro-RO" dirty="0"/>
              <a:t>- COMUNICAREA GREOAIE CU MEMBRII CALC (feedback, informarea despre activități) </a:t>
            </a:r>
          </a:p>
          <a:p>
            <a:r>
              <a:rPr lang="ro-RO" dirty="0"/>
              <a:t>- SUSTENABILITATE FINANCIARĂ REDUSĂ a organizațiilor membre, în special locale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51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F8D9-2229-4507-8081-2BFA6FC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INSTITU</a:t>
            </a:r>
            <a:r>
              <a:rPr lang="ro-MD" sz="4400" dirty="0"/>
              <a:t>ȚIONALE </a:t>
            </a:r>
            <a:endParaRPr lang="ro-RO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D775-E646-42F8-8E07-25309204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4975"/>
            <a:ext cx="9720073" cy="4972050"/>
          </a:xfrm>
        </p:spPr>
        <p:txBody>
          <a:bodyPr>
            <a:normAutofit fontScale="77500" lnSpcReduction="20000"/>
          </a:bodyPr>
          <a:lstStyle/>
          <a:p>
            <a:r>
              <a:rPr lang="ro-RO" sz="2000" dirty="0"/>
              <a:t>ACTUALIZATĂ LISTA ORGANIZAȚIILOR MEMBRE (34&gt; 36) </a:t>
            </a:r>
          </a:p>
          <a:p>
            <a:r>
              <a:rPr lang="ro-RO" sz="2000" dirty="0"/>
              <a:t>Retragerea unei organizații - afilierea politică a conducătorului</a:t>
            </a:r>
          </a:p>
          <a:p>
            <a:r>
              <a:rPr lang="ro-RO" sz="2000" dirty="0"/>
              <a:t>TREI NOI MEMBRI ADERENȚI: </a:t>
            </a:r>
            <a:endParaRPr lang="ro-RO" dirty="0"/>
          </a:p>
          <a:p>
            <a:r>
              <a:rPr lang="ro-RO" sz="2100" dirty="0"/>
              <a:t>- Asociația RADIOVISION, Chișinău</a:t>
            </a:r>
          </a:p>
          <a:p>
            <a:r>
              <a:rPr lang="ro-RO" sz="2100" dirty="0"/>
              <a:t>- Asociația pentru Combaterea Izolării Informaționale ECOU, Cahul</a:t>
            </a:r>
          </a:p>
          <a:p>
            <a:r>
              <a:rPr lang="ro-RO" sz="2100" dirty="0"/>
              <a:t>- Centrul de </a:t>
            </a:r>
            <a:r>
              <a:rPr lang="ro-RO" sz="2100" dirty="0" err="1"/>
              <a:t>Antreprenoriat</a:t>
            </a:r>
            <a:r>
              <a:rPr lang="ro-RO" sz="2100" dirty="0"/>
              <a:t> și Politici Economice (CAPE), Chișinău</a:t>
            </a:r>
          </a:p>
          <a:p>
            <a:r>
              <a:rPr lang="ro-RO" sz="2000" dirty="0"/>
              <a:t>Revizuit Regulamentul de funcționare CALC (11.02.2021) + Declarația de neafiliere politică</a:t>
            </a:r>
          </a:p>
          <a:p>
            <a:r>
              <a:rPr lang="ro-RO" sz="2000" dirty="0"/>
              <a:t>COMPONENȚĂ</a:t>
            </a:r>
            <a:r>
              <a:rPr lang="ro-RO" dirty="0"/>
              <a:t> NOUĂ A CONSILIULUI CALC (2021-2022)</a:t>
            </a:r>
          </a:p>
          <a:p>
            <a:r>
              <a:rPr lang="ro-RO" sz="1800" dirty="0"/>
              <a:t>-  Centrul de Resurse Juridice din Moldova (CRJM), Chișinău</a:t>
            </a:r>
          </a:p>
          <a:p>
            <a:r>
              <a:rPr lang="ro-RO" sz="1800" dirty="0"/>
              <a:t>-  </a:t>
            </a:r>
            <a:r>
              <a:rPr lang="it-IT" sz="1800" dirty="0"/>
              <a:t>Institutul pentru Politici si Reforme Europene (IPRE), Chișinău</a:t>
            </a:r>
            <a:endParaRPr lang="ro-RO" sz="1800" dirty="0"/>
          </a:p>
          <a:p>
            <a:r>
              <a:rPr lang="ro-RO" dirty="0"/>
              <a:t>MENȚINUTE ACTIVE:</a:t>
            </a:r>
          </a:p>
          <a:p>
            <a:r>
              <a:rPr lang="ro-RO" sz="2100" dirty="0">
                <a:hlinkClick r:id="rId2"/>
              </a:rPr>
              <a:t>WWW.ALEGELIBER.MD</a:t>
            </a:r>
            <a:r>
              <a:rPr lang="ro-RO" sz="2100" dirty="0"/>
              <a:t> MENȚINUTĂ ÎN ROM-RUS-ENG</a:t>
            </a:r>
          </a:p>
          <a:p>
            <a:r>
              <a:rPr lang="ro-RO" sz="2100" dirty="0"/>
              <a:t>PAGINA FACEBOOK - </a:t>
            </a:r>
            <a:r>
              <a:rPr lang="ro-RO" sz="2100" dirty="0">
                <a:hlinkClick r:id="rId3"/>
              </a:rPr>
              <a:t>https://www.facebook.com/coalitiaalegeriliberesicorecte</a:t>
            </a:r>
            <a:endParaRPr lang="ro-RO" sz="2100" dirty="0"/>
          </a:p>
          <a:p>
            <a:r>
              <a:rPr lang="ro-RO" sz="2100" dirty="0"/>
              <a:t>Secretariat CALC – 2022-2026 –Asociația ADEPT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0779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AD15064-84CD-4270-8D42-BABC37FBD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3100" cy="215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text&#10;&#10;Descriere generată automat">
            <a:extLst>
              <a:ext uri="{FF2B5EF4-FFF2-40B4-BE49-F238E27FC236}">
                <a16:creationId xmlns:a16="http://schemas.microsoft.com/office/drawing/2014/main" id="{BF0AB01A-FB9E-4405-9B7A-443F006A0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4" b="2"/>
          <a:stretch/>
        </p:blipFill>
        <p:spPr>
          <a:xfrm>
            <a:off x="4662931" y="-3041"/>
            <a:ext cx="7534660" cy="4575047"/>
          </a:xfrm>
          <a:prstGeom prst="rect">
            <a:avLst/>
          </a:prstGeom>
          <a:effectLst/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B882A96E-F6F4-477B-9886-DCC19D223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4"/>
          <a:stretch/>
        </p:blipFill>
        <p:spPr>
          <a:xfrm>
            <a:off x="20" y="2319867"/>
            <a:ext cx="8181204" cy="4535019"/>
          </a:xfrm>
          <a:custGeom>
            <a:avLst/>
            <a:gdLst/>
            <a:ahLst/>
            <a:cxnLst/>
            <a:rect l="l" t="t" r="r" b="b"/>
            <a:pathLst>
              <a:path w="8181224" h="4535019">
                <a:moveTo>
                  <a:pt x="0" y="0"/>
                </a:moveTo>
                <a:lnTo>
                  <a:pt x="4483100" y="0"/>
                </a:lnTo>
                <a:lnTo>
                  <a:pt x="4483100" y="2404532"/>
                </a:lnTo>
                <a:lnTo>
                  <a:pt x="8181224" y="2404532"/>
                </a:lnTo>
                <a:lnTo>
                  <a:pt x="8181224" y="4535019"/>
                </a:lnTo>
                <a:lnTo>
                  <a:pt x="0" y="4535019"/>
                </a:lnTo>
                <a:close/>
              </a:path>
            </a:pathLst>
          </a:cu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305D9E9-71E0-4CCB-839B-98580598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3624" y="4724399"/>
            <a:ext cx="3863963" cy="21304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54F4022D-24E0-4ECB-8D90-1161E28E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26" y="804333"/>
            <a:ext cx="9332145" cy="52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F8D9-2229-4507-8081-2BFA6FC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400" dirty="0"/>
              <a:t>2021: An Electoral </a:t>
            </a:r>
            <a:br>
              <a:rPr lang="ro-RO" sz="4400" dirty="0"/>
            </a:br>
            <a:r>
              <a:rPr lang="ro-RO" sz="3300" dirty="0"/>
              <a:t>Direcții de activitate</a:t>
            </a:r>
            <a:br>
              <a:rPr lang="ro-RO" sz="4400" b="1" dirty="0"/>
            </a:br>
            <a:endParaRPr lang="ro-RO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D775-E646-42F8-8E07-25309204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4975"/>
            <a:ext cx="9720073" cy="4752975"/>
          </a:xfrm>
        </p:spPr>
        <p:txBody>
          <a:bodyPr>
            <a:normAutofit/>
          </a:bodyPr>
          <a:lstStyle/>
          <a:p>
            <a:r>
              <a:rPr lang="ro-RO" b="1" dirty="0"/>
              <a:t>Alegeri parlamentare anticipate &amp; alegeri Adunarea Populară a Găgăuziei</a:t>
            </a:r>
          </a:p>
          <a:p>
            <a:pPr marL="0" indent="0">
              <a:buClrTx/>
              <a:buNone/>
            </a:pPr>
            <a:r>
              <a:rPr lang="ro-RO" sz="2000" dirty="0"/>
              <a:t>1. </a:t>
            </a:r>
            <a:r>
              <a:rPr lang="ro-RO" sz="2000" b="1" dirty="0"/>
              <a:t>Identificarea suportului financiar </a:t>
            </a:r>
            <a:r>
              <a:rPr lang="ro-RO" sz="2000" dirty="0"/>
              <a:t>pentru proiectele membrilor CALC (Ambasada Olandei, Elveției, Fundația Soros);</a:t>
            </a:r>
          </a:p>
          <a:p>
            <a:r>
              <a:rPr lang="ro-RO" sz="2000" b="1" dirty="0"/>
              <a:t>2. </a:t>
            </a:r>
            <a:r>
              <a:rPr lang="ro-RO" sz="2000" b="1"/>
              <a:t>Informare</a:t>
            </a:r>
            <a:r>
              <a:rPr lang="ro-RO" sz="2000"/>
              <a:t> </a:t>
            </a:r>
            <a:r>
              <a:rPr lang="ro-RO" sz="2000" b="1"/>
              <a:t>părți </a:t>
            </a:r>
            <a:r>
              <a:rPr lang="ro-RO" sz="2000" b="1" dirty="0"/>
              <a:t>interesate</a:t>
            </a:r>
          </a:p>
          <a:p>
            <a:pPr algn="just"/>
            <a:r>
              <a:rPr lang="ro-RO" sz="2000" dirty="0"/>
              <a:t>- întâlniri cu reprezentanții Misiunilor de observare OSCE/ODIHR, ENEMO, ambasada Marii Britanii</a:t>
            </a:r>
          </a:p>
          <a:p>
            <a:pPr algn="just"/>
            <a:r>
              <a:rPr lang="ro-RO" sz="2000" dirty="0"/>
              <a:t>- briefing cu corpul diplomatic – 22.06.2021 </a:t>
            </a:r>
          </a:p>
          <a:p>
            <a:pPr algn="just"/>
            <a:r>
              <a:rPr lang="ro-RO" sz="2000" b="1" dirty="0"/>
              <a:t>3. </a:t>
            </a:r>
            <a:r>
              <a:rPr lang="ro-RO" sz="2000" b="1" dirty="0" err="1"/>
              <a:t>Advocacy</a:t>
            </a:r>
            <a:r>
              <a:rPr lang="ro-RO" sz="2000" b="1" dirty="0"/>
              <a:t> – CEC, MAEIE, CA</a:t>
            </a:r>
          </a:p>
          <a:p>
            <a:pPr algn="just"/>
            <a:r>
              <a:rPr lang="ro-RO" sz="2000" dirty="0"/>
              <a:t>Constituirea SV peste hotare  &amp; organizarea procesului de vot</a:t>
            </a:r>
          </a:p>
          <a:p>
            <a:pPr algn="just"/>
            <a:r>
              <a:rPr lang="ro-RO" sz="2000" dirty="0"/>
              <a:t>- 4 apeluri  + 2 apeluri comune</a:t>
            </a:r>
          </a:p>
          <a:p>
            <a:pPr algn="just"/>
            <a:r>
              <a:rPr lang="ro-RO" sz="2000" dirty="0"/>
              <a:t>- 1 întâlnire cu reprezentanții MAEIE</a:t>
            </a:r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6283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F8D9-2229-4507-8081-2BFA6FC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400" dirty="0"/>
              <a:t>2021: An Electoral </a:t>
            </a:r>
            <a:br>
              <a:rPr lang="ro-RO" sz="4400" dirty="0"/>
            </a:br>
            <a:r>
              <a:rPr lang="ro-RO" sz="3300" dirty="0"/>
              <a:t>Direcții de activitate</a:t>
            </a:r>
            <a:br>
              <a:rPr lang="ro-RO" sz="4400" b="1" dirty="0"/>
            </a:br>
            <a:endParaRPr lang="ro-RO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D775-E646-42F8-8E07-25309204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8" y="1569593"/>
            <a:ext cx="9720073" cy="4752975"/>
          </a:xfrm>
        </p:spPr>
        <p:txBody>
          <a:bodyPr>
            <a:normAutofit/>
          </a:bodyPr>
          <a:lstStyle/>
          <a:p>
            <a:r>
              <a:rPr lang="ro-RO" b="1" dirty="0"/>
              <a:t>Alegeri parlamentare anticipate &amp; alegeri Adunarea Populară a Găgăuziei</a:t>
            </a:r>
          </a:p>
          <a:p>
            <a:pPr algn="just"/>
            <a:r>
              <a:rPr lang="ro-RO" sz="2000" b="1" dirty="0"/>
              <a:t>4. Observare alegeri</a:t>
            </a:r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13.07.2021 – Poziția CALC ”alegeri parțial libere și parțial corecte”</a:t>
            </a:r>
          </a:p>
          <a:p>
            <a:pPr algn="just"/>
            <a:r>
              <a:rPr lang="ro-RO" sz="2000" b="1" dirty="0"/>
              <a:t>5. Educație electorală și informare</a:t>
            </a:r>
          </a:p>
          <a:p>
            <a:pPr algn="just"/>
            <a:endParaRPr lang="ro-RO" sz="2000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FC4175C9-678D-4C87-A159-F34968608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26511"/>
              </p:ext>
            </p:extLst>
          </p:nvPr>
        </p:nvGraphicFramePr>
        <p:xfrm>
          <a:off x="1260474" y="2477770"/>
          <a:ext cx="8788400" cy="1651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53062345"/>
                    </a:ext>
                  </a:extLst>
                </a:gridCol>
                <a:gridCol w="3040592">
                  <a:extLst>
                    <a:ext uri="{9D8B030D-6E8A-4147-A177-3AD203B41FA5}">
                      <a16:colId xmlns:a16="http://schemas.microsoft.com/office/drawing/2014/main" val="3643618357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372186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Procesul electoral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Reflectarea campaniei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Incluziunea electorală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77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/>
                        <a:t>Asociația </a:t>
                      </a:r>
                      <a:r>
                        <a:rPr lang="ro-RO" sz="1800" dirty="0" err="1"/>
                        <a:t>Promo</a:t>
                      </a:r>
                      <a:r>
                        <a:rPr lang="ro-RO" sz="1800" dirty="0"/>
                        <a:t>-LEX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Asociația Presei Independente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Centrul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Parteneriat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pentru Dezvoltare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68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Asociația </a:t>
                      </a:r>
                      <a:r>
                        <a:rPr lang="ro-RO" dirty="0" err="1"/>
                        <a:t>Piligrim-Demo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Centrul pentru Jurnalism Independent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24929"/>
                  </a:ext>
                </a:extLst>
              </a:tr>
            </a:tbl>
          </a:graphicData>
        </a:graphic>
      </p:graphicFrame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D6DCB4F-2FF7-4171-A6A9-21DD1E860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39006"/>
              </p:ext>
            </p:extLst>
          </p:nvPr>
        </p:nvGraphicFramePr>
        <p:xfrm>
          <a:off x="1523999" y="5288407"/>
          <a:ext cx="8128000" cy="128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379422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2914497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112953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7916380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90159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ADEPT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CNTM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Alianța INFONET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Piligrim-Demo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51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IPRE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 Moldova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CCIDO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Asociația RADIOVISION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o-RO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</a:t>
                      </a:r>
                      <a:r>
                        <a:rPr lang="ro-RO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-LEX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3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9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F8D9-2229-4507-8081-2BFA6FC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400" dirty="0"/>
              <a:t>2021-2022: </a:t>
            </a:r>
            <a:r>
              <a:rPr lang="ro-RO" sz="3300" dirty="0"/>
              <a:t>Direcții de activitate</a:t>
            </a:r>
            <a:br>
              <a:rPr lang="ro-RO" sz="4400" b="1" dirty="0"/>
            </a:br>
            <a:endParaRPr lang="ro-RO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D775-E646-42F8-8E07-25309204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4975"/>
            <a:ext cx="9720073" cy="4752975"/>
          </a:xfrm>
        </p:spPr>
        <p:txBody>
          <a:bodyPr>
            <a:normAutofit/>
          </a:bodyPr>
          <a:lstStyle/>
          <a:p>
            <a:pPr algn="just"/>
            <a:r>
              <a:rPr lang="ro-RO" sz="2000" b="1" dirty="0"/>
              <a:t>1.  Participarea la procesul consultativ de revizuire a legislației electorale și conexe</a:t>
            </a:r>
          </a:p>
          <a:p>
            <a:pPr algn="just"/>
            <a:r>
              <a:rPr lang="ro-RO" sz="2000" dirty="0"/>
              <a:t>Întâlnire Consiliul CALC – CEC (Memorandum de colaborare ?)</a:t>
            </a:r>
          </a:p>
          <a:p>
            <a:pPr algn="just"/>
            <a:r>
              <a:rPr lang="ro-RO" sz="2000" dirty="0"/>
              <a:t>Consultări organizate de CEC în parteneriat cu Asociația </a:t>
            </a:r>
            <a:r>
              <a:rPr lang="ro-RO" sz="2000" dirty="0" err="1"/>
              <a:t>Promo</a:t>
            </a:r>
            <a:r>
              <a:rPr lang="ro-RO" sz="2000" dirty="0"/>
              <a:t>-LEX și Secretariatul CALC</a:t>
            </a:r>
          </a:p>
          <a:p>
            <a:pPr algn="just"/>
            <a:r>
              <a:rPr lang="ro-RO" sz="2000" b="1" dirty="0"/>
              <a:t>2. </a:t>
            </a:r>
            <a:r>
              <a:rPr lang="ro-RO" sz="2000" b="1" dirty="0" err="1"/>
              <a:t>Advocacy</a:t>
            </a:r>
            <a:r>
              <a:rPr lang="ro-RO" sz="2000" b="1" dirty="0"/>
              <a:t> – votul prin internet</a:t>
            </a:r>
          </a:p>
          <a:p>
            <a:pPr algn="just"/>
            <a:r>
              <a:rPr lang="ro-RO" sz="2000" dirty="0"/>
              <a:t>Foaie </a:t>
            </a:r>
            <a:r>
              <a:rPr lang="en-GB" sz="2000" dirty="0"/>
              <a:t>de </a:t>
            </a:r>
            <a:r>
              <a:rPr lang="en-GB" sz="2000" dirty="0" err="1"/>
              <a:t>parcurs</a:t>
            </a:r>
            <a:r>
              <a:rPr lang="en-GB" sz="2000" dirty="0"/>
              <a:t> pentru </a:t>
            </a:r>
            <a:r>
              <a:rPr lang="en-GB" sz="2000" dirty="0" err="1"/>
              <a:t>introducerea</a:t>
            </a:r>
            <a:r>
              <a:rPr lang="en-GB" sz="2000" dirty="0"/>
              <a:t> </a:t>
            </a:r>
            <a:r>
              <a:rPr lang="en-GB" sz="2000" dirty="0" err="1"/>
              <a:t>votului</a:t>
            </a:r>
            <a:r>
              <a:rPr lang="en-GB" sz="2000" dirty="0"/>
              <a:t> </a:t>
            </a:r>
            <a:r>
              <a:rPr lang="en-GB" sz="2000" dirty="0" err="1"/>
              <a:t>prin</a:t>
            </a:r>
            <a:r>
              <a:rPr lang="en-GB" sz="2000" dirty="0"/>
              <a:t> internet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Republica</a:t>
            </a:r>
            <a:r>
              <a:rPr lang="en-GB" sz="2000" dirty="0"/>
              <a:t> Moldova</a:t>
            </a:r>
            <a:endParaRPr lang="ro-RO" sz="2000" dirty="0"/>
          </a:p>
          <a:p>
            <a:pPr algn="just"/>
            <a:r>
              <a:rPr lang="ro-RO" sz="2000" dirty="0"/>
              <a:t>LID-Moldova, IPRE, CPR Moldova</a:t>
            </a:r>
          </a:p>
          <a:p>
            <a:pPr algn="just"/>
            <a:r>
              <a:rPr lang="ro-RO" sz="2000" b="1" dirty="0"/>
              <a:t>3. participarea în grupul de lucru CEC – elaborarea Planului de acțiuni privind pilotarea votului electronic ca metodă alternativă de vot</a:t>
            </a:r>
          </a:p>
          <a:p>
            <a:pPr algn="just"/>
            <a:r>
              <a:rPr lang="ro-RO" sz="2000" dirty="0"/>
              <a:t>Mihai </a:t>
            </a:r>
            <a:r>
              <a:rPr lang="ro-RO" sz="2000" dirty="0" err="1"/>
              <a:t>Mogîldea</a:t>
            </a:r>
            <a:r>
              <a:rPr lang="ro-RO" sz="2000" dirty="0"/>
              <a:t>, IPRE și Dan Nicorici, CPR Moldova</a:t>
            </a:r>
          </a:p>
          <a:p>
            <a:pPr algn="just"/>
            <a:r>
              <a:rPr lang="ro-RO" sz="2000" b="1" dirty="0"/>
              <a:t>4. campanie de informare privind votul electronic</a:t>
            </a:r>
          </a:p>
          <a:p>
            <a:pPr algn="just"/>
            <a:r>
              <a:rPr lang="ro-RO" sz="2000" dirty="0"/>
              <a:t>IPRE, LID Moldova</a:t>
            </a:r>
          </a:p>
          <a:p>
            <a:pPr algn="just"/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395404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CFFE-6332-49FB-9307-581E02D8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PREZENȚĂ ÎN MASS MEDIA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F2E6-8E65-43EC-9CBC-E3821B3C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dirty="0"/>
              <a:t>2 CONFERINȚE DE PRESĂ </a:t>
            </a:r>
          </a:p>
          <a:p>
            <a:r>
              <a:rPr lang="ro-MD" dirty="0"/>
              <a:t>52 MATERIALE NOI PE SITE </a:t>
            </a:r>
            <a:r>
              <a:rPr lang="ro-MD" dirty="0">
                <a:hlinkClick r:id="rId2"/>
              </a:rPr>
              <a:t>WWW.ALEGELIBER.MD</a:t>
            </a:r>
            <a:endParaRPr lang="ro-MD" dirty="0"/>
          </a:p>
          <a:p>
            <a:r>
              <a:rPr lang="it-IT" dirty="0"/>
              <a:t>2</a:t>
            </a:r>
            <a:r>
              <a:rPr lang="ro-RO" dirty="0"/>
              <a:t>50</a:t>
            </a:r>
            <a:r>
              <a:rPr lang="it-IT" dirty="0"/>
              <a:t> POS</a:t>
            </a:r>
            <a:r>
              <a:rPr lang="ro-RO" dirty="0"/>
              <a:t>TĂ</a:t>
            </a:r>
            <a:r>
              <a:rPr lang="it-IT" dirty="0"/>
              <a:t>RI PE FACEBOOK (postari, grafice, distribuiri, informatii </a:t>
            </a:r>
            <a:r>
              <a:rPr lang="en-US" dirty="0" err="1"/>
              <a:t>relevante</a:t>
            </a:r>
            <a:r>
              <a:rPr lang="en-US" dirty="0"/>
              <a:t> de </a:t>
            </a:r>
            <a:r>
              <a:rPr lang="en-US" dirty="0" err="1"/>
              <a:t>nivel</a:t>
            </a:r>
            <a:r>
              <a:rPr lang="en-US" dirty="0"/>
              <a:t> interna</a:t>
            </a:r>
            <a:r>
              <a:rPr lang="ro-RO" dirty="0" err="1"/>
              <a:t>țional</a:t>
            </a:r>
            <a:r>
              <a:rPr lang="ro-RO" dirty="0"/>
              <a:t>) </a:t>
            </a:r>
            <a:r>
              <a:rPr lang="ro-MD" dirty="0"/>
              <a:t>– februarie 2021- martie 2022</a:t>
            </a:r>
          </a:p>
          <a:p>
            <a:r>
              <a:rPr lang="ro-MD" dirty="0"/>
              <a:t>REACH PE FACEBOOK – 8898 , </a:t>
            </a:r>
            <a:r>
              <a:rPr lang="ro-MD" dirty="0" err="1"/>
              <a:t>followeri</a:t>
            </a:r>
            <a:r>
              <a:rPr lang="ro-MD" dirty="0"/>
              <a:t> -410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1882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88F8-9657-4CF9-8B6A-1CAD4C83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REZULTATE 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9010-6DA5-4134-B031-B8668D6F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MD" dirty="0"/>
              <a:t>IDENTIFICAREA SUPORTULUI FINANCIAR pentru proiectele membrilor CALC</a:t>
            </a:r>
          </a:p>
          <a:p>
            <a:r>
              <a:rPr lang="ro-MD" dirty="0"/>
              <a:t>COORDONAREA EFORTURILOR membrilor CALC– </a:t>
            </a:r>
            <a:r>
              <a:rPr lang="ro-MD" dirty="0" err="1"/>
              <a:t>Advocacy</a:t>
            </a:r>
            <a:r>
              <a:rPr lang="ro-MD" dirty="0"/>
              <a:t>, monitorizare, informare și educație electorală și civică</a:t>
            </a:r>
          </a:p>
          <a:p>
            <a:r>
              <a:rPr lang="ro-MD" dirty="0"/>
              <a:t>Comunitatea donatorilor și a partenerilor de dezvoltare a avut ACCES LA OPINII INDEPENDENTE despre mersul proceselor electorale </a:t>
            </a:r>
          </a:p>
          <a:p>
            <a:pPr algn="just"/>
            <a:r>
              <a:rPr lang="ro-MD" dirty="0"/>
              <a:t>Adus în ATENȚIA PUBLICĂ subiectele problematice din campanie (SV peste hotare, TO, discursul de ură etc.)</a:t>
            </a:r>
          </a:p>
          <a:p>
            <a:pPr algn="just"/>
            <a:r>
              <a:rPr lang="ro-MD" dirty="0"/>
              <a:t>CONSOLIDAT DIALOGUL cu MAEIE și noua componență CEC</a:t>
            </a:r>
          </a:p>
          <a:p>
            <a:pPr algn="just"/>
            <a:r>
              <a:rPr lang="ro-RO" dirty="0"/>
              <a:t>INFORMAREA publicul de pe online despre ACTIVITĂȚILE și CONSTATĂRILE CALC privind perioada și campania electorală pentru alegerile parlamentare anticipate</a:t>
            </a:r>
          </a:p>
          <a:p>
            <a:pPr algn="just"/>
            <a:r>
              <a:rPr lang="ro-RO" dirty="0"/>
              <a:t>ACTIVITATEA Consiliului CALC (comunicare eficientă și mobilizare)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4575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604</Words>
  <Application>Microsoft Office PowerPoint</Application>
  <PresentationFormat>Ecran lat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5" baseType="lpstr">
      <vt:lpstr>Cambria</vt:lpstr>
      <vt:lpstr>Tw Cen MT</vt:lpstr>
      <vt:lpstr>Tw Cen MT Condensed</vt:lpstr>
      <vt:lpstr>Wingdings 3</vt:lpstr>
      <vt:lpstr>Integral</vt:lpstr>
      <vt:lpstr>Prezentare PowerPoint</vt:lpstr>
      <vt:lpstr>INSTITUȚIONALE </vt:lpstr>
      <vt:lpstr>Prezentare PowerPoint</vt:lpstr>
      <vt:lpstr>Prezentare PowerPoint</vt:lpstr>
      <vt:lpstr>2021: An Electoral  Direcții de activitate </vt:lpstr>
      <vt:lpstr>2021: An Electoral  Direcții de activitate </vt:lpstr>
      <vt:lpstr>2021-2022: Direcții de activitate </vt:lpstr>
      <vt:lpstr>PREZENȚĂ ÎN MASS MEDIA</vt:lpstr>
      <vt:lpstr>REZULTATE </vt:lpstr>
      <vt:lpstr>Aspecte PROBLEMATICE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activitate CALC 2020</dc:title>
  <dc:creator>Elena Prohnitchi</dc:creator>
  <cp:lastModifiedBy>Elena Prohnitchi</cp:lastModifiedBy>
  <cp:revision>1</cp:revision>
  <dcterms:created xsi:type="dcterms:W3CDTF">2019-12-15T09:27:27Z</dcterms:created>
  <dcterms:modified xsi:type="dcterms:W3CDTF">2022-03-29T09:00:00Z</dcterms:modified>
</cp:coreProperties>
</file>