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2" r:id="rId2"/>
    <p:sldId id="290" r:id="rId3"/>
    <p:sldId id="291" r:id="rId4"/>
    <p:sldId id="279" r:id="rId5"/>
    <p:sldId id="292" r:id="rId6"/>
    <p:sldId id="266" r:id="rId7"/>
    <p:sldId id="293" r:id="rId8"/>
    <p:sldId id="274" r:id="rId9"/>
    <p:sldId id="264" r:id="rId10"/>
    <p:sldId id="283" r:id="rId11"/>
    <p:sldId id="294" r:id="rId12"/>
    <p:sldId id="295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4F102F-870C-4634-9AD9-2C20B8E0CFD6}" v="26" dt="2024-12-18T13:58:25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napToGrid="0">
      <p:cViewPr>
        <p:scale>
          <a:sx n="66" d="100"/>
          <a:sy n="66" d="100"/>
        </p:scale>
        <p:origin x="283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lina Panainte" userId="8d54d964-843d-44d0-9f61-fd367948a0dc" providerId="ADAL" clId="{864F102F-870C-4634-9AD9-2C20B8E0CFD6}"/>
    <pc:docChg chg="undo custSel addSld delSld modSld sldOrd">
      <pc:chgData name="Polina Panainte" userId="8d54d964-843d-44d0-9f61-fd367948a0dc" providerId="ADAL" clId="{864F102F-870C-4634-9AD9-2C20B8E0CFD6}" dt="2024-12-18T13:58:25.836" v="1663" actId="20577"/>
      <pc:docMkLst>
        <pc:docMk/>
      </pc:docMkLst>
      <pc:sldChg chg="del">
        <pc:chgData name="Polina Panainte" userId="8d54d964-843d-44d0-9f61-fd367948a0dc" providerId="ADAL" clId="{864F102F-870C-4634-9AD9-2C20B8E0CFD6}" dt="2024-12-16T09:38:30.712" v="25" actId="47"/>
        <pc:sldMkLst>
          <pc:docMk/>
          <pc:sldMk cId="1217372836" sldId="256"/>
        </pc:sldMkLst>
      </pc:sldChg>
      <pc:sldChg chg="del">
        <pc:chgData name="Polina Panainte" userId="8d54d964-843d-44d0-9f61-fd367948a0dc" providerId="ADAL" clId="{864F102F-870C-4634-9AD9-2C20B8E0CFD6}" dt="2024-12-16T09:38:24.631" v="19" actId="47"/>
        <pc:sldMkLst>
          <pc:docMk/>
          <pc:sldMk cId="3851674760" sldId="257"/>
        </pc:sldMkLst>
      </pc:sldChg>
      <pc:sldChg chg="del">
        <pc:chgData name="Polina Panainte" userId="8d54d964-843d-44d0-9f61-fd367948a0dc" providerId="ADAL" clId="{864F102F-870C-4634-9AD9-2C20B8E0CFD6}" dt="2024-12-16T09:38:25.246" v="20" actId="47"/>
        <pc:sldMkLst>
          <pc:docMk/>
          <pc:sldMk cId="344809474" sldId="258"/>
        </pc:sldMkLst>
      </pc:sldChg>
      <pc:sldChg chg="del">
        <pc:chgData name="Polina Panainte" userId="8d54d964-843d-44d0-9f61-fd367948a0dc" providerId="ADAL" clId="{864F102F-870C-4634-9AD9-2C20B8E0CFD6}" dt="2024-12-16T09:38:26.149" v="21" actId="47"/>
        <pc:sldMkLst>
          <pc:docMk/>
          <pc:sldMk cId="358925425" sldId="259"/>
        </pc:sldMkLst>
      </pc:sldChg>
      <pc:sldChg chg="del">
        <pc:chgData name="Polina Panainte" userId="8d54d964-843d-44d0-9f61-fd367948a0dc" providerId="ADAL" clId="{864F102F-870C-4634-9AD9-2C20B8E0CFD6}" dt="2024-12-16T09:38:27.160" v="23" actId="47"/>
        <pc:sldMkLst>
          <pc:docMk/>
          <pc:sldMk cId="2509062868" sldId="260"/>
        </pc:sldMkLst>
      </pc:sldChg>
      <pc:sldChg chg="del">
        <pc:chgData name="Polina Panainte" userId="8d54d964-843d-44d0-9f61-fd367948a0dc" providerId="ADAL" clId="{864F102F-870C-4634-9AD9-2C20B8E0CFD6}" dt="2024-12-16T09:38:29.451" v="24" actId="47"/>
        <pc:sldMkLst>
          <pc:docMk/>
          <pc:sldMk cId="521941275" sldId="261"/>
        </pc:sldMkLst>
      </pc:sldChg>
      <pc:sldChg chg="del">
        <pc:chgData name="Polina Panainte" userId="8d54d964-843d-44d0-9f61-fd367948a0dc" providerId="ADAL" clId="{864F102F-870C-4634-9AD9-2C20B8E0CFD6}" dt="2024-12-16T09:38:26.610" v="22" actId="47"/>
        <pc:sldMkLst>
          <pc:docMk/>
          <pc:sldMk cId="3535600477" sldId="262"/>
        </pc:sldMkLst>
      </pc:sldChg>
      <pc:sldChg chg="del">
        <pc:chgData name="Polina Panainte" userId="8d54d964-843d-44d0-9f61-fd367948a0dc" providerId="ADAL" clId="{864F102F-870C-4634-9AD9-2C20B8E0CFD6}" dt="2024-12-18T03:55:12.082" v="1259" actId="47"/>
        <pc:sldMkLst>
          <pc:docMk/>
          <pc:sldMk cId="1404053488" sldId="263"/>
        </pc:sldMkLst>
      </pc:sldChg>
      <pc:sldChg chg="addSp delSp modSp mod modClrScheme delDesignElem chgLayout">
        <pc:chgData name="Polina Panainte" userId="8d54d964-843d-44d0-9f61-fd367948a0dc" providerId="ADAL" clId="{864F102F-870C-4634-9AD9-2C20B8E0CFD6}" dt="2024-12-18T03:49:39.495" v="983" actId="113"/>
        <pc:sldMkLst>
          <pc:docMk/>
          <pc:sldMk cId="928766846" sldId="264"/>
        </pc:sldMkLst>
        <pc:spChg chg="add mod ord">
          <ac:chgData name="Polina Panainte" userId="8d54d964-843d-44d0-9f61-fd367948a0dc" providerId="ADAL" clId="{864F102F-870C-4634-9AD9-2C20B8E0CFD6}" dt="2024-12-18T03:49:39.495" v="983" actId="113"/>
          <ac:spMkLst>
            <pc:docMk/>
            <pc:sldMk cId="928766846" sldId="264"/>
            <ac:spMk id="2" creationId="{D8E33FE1-459B-7661-DE87-DDC79D613E8C}"/>
          </ac:spMkLst>
        </pc:spChg>
        <pc:spChg chg="add del mod ord">
          <ac:chgData name="Polina Panainte" userId="8d54d964-843d-44d0-9f61-fd367948a0dc" providerId="ADAL" clId="{864F102F-870C-4634-9AD9-2C20B8E0CFD6}" dt="2024-12-18T03:49:30.913" v="981" actId="478"/>
          <ac:spMkLst>
            <pc:docMk/>
            <pc:sldMk cId="928766846" sldId="264"/>
            <ac:spMk id="4" creationId="{399B5B26-1353-F325-715A-8D622C6669AB}"/>
          </ac:spMkLst>
        </pc:spChg>
        <pc:spChg chg="add">
          <ac:chgData name="Polina Panainte" userId="8d54d964-843d-44d0-9f61-fd367948a0dc" providerId="ADAL" clId="{864F102F-870C-4634-9AD9-2C20B8E0CFD6}" dt="2024-12-18T03:49:34.944" v="982" actId="26606"/>
          <ac:spMkLst>
            <pc:docMk/>
            <pc:sldMk cId="928766846" sldId="264"/>
            <ac:spMk id="5" creationId="{53F29798-D584-4792-9B62-3F5F5C36D619}"/>
          </ac:spMkLst>
        </pc:spChg>
        <pc:spChg chg="del">
          <ac:chgData name="Polina Panainte" userId="8d54d964-843d-44d0-9f61-fd367948a0dc" providerId="ADAL" clId="{864F102F-870C-4634-9AD9-2C20B8E0CFD6}" dt="2024-12-18T03:48:49.045" v="939" actId="700"/>
          <ac:spMkLst>
            <pc:docMk/>
            <pc:sldMk cId="928766846" sldId="264"/>
            <ac:spMk id="8" creationId="{F3060C83-F051-4F0E-ABAD-AA0DFC48B218}"/>
          </ac:spMkLst>
        </pc:spChg>
        <pc:spChg chg="del">
          <ac:chgData name="Polina Panainte" userId="8d54d964-843d-44d0-9f61-fd367948a0dc" providerId="ADAL" clId="{864F102F-870C-4634-9AD9-2C20B8E0CFD6}" dt="2024-12-18T03:48:49.045" v="939" actId="700"/>
          <ac:spMkLst>
            <pc:docMk/>
            <pc:sldMk cId="928766846" sldId="264"/>
            <ac:spMk id="10" creationId="{83C98ABE-055B-441F-B07E-44F97F083C39}"/>
          </ac:spMkLst>
        </pc:spChg>
        <pc:spChg chg="del">
          <ac:chgData name="Polina Panainte" userId="8d54d964-843d-44d0-9f61-fd367948a0dc" providerId="ADAL" clId="{864F102F-870C-4634-9AD9-2C20B8E0CFD6}" dt="2024-12-18T03:48:49.045" v="939" actId="700"/>
          <ac:spMkLst>
            <pc:docMk/>
            <pc:sldMk cId="928766846" sldId="264"/>
            <ac:spMk id="12" creationId="{29FDB030-9B49-4CED-8CCD-4D99382388AC}"/>
          </ac:spMkLst>
        </pc:spChg>
        <pc:spChg chg="del">
          <ac:chgData name="Polina Panainte" userId="8d54d964-843d-44d0-9f61-fd367948a0dc" providerId="ADAL" clId="{864F102F-870C-4634-9AD9-2C20B8E0CFD6}" dt="2024-12-18T03:48:49.045" v="939" actId="700"/>
          <ac:spMkLst>
            <pc:docMk/>
            <pc:sldMk cId="928766846" sldId="264"/>
            <ac:spMk id="14" creationId="{3783CA14-24A1-485C-8B30-D6A5D87987AD}"/>
          </ac:spMkLst>
        </pc:spChg>
        <pc:spChg chg="del">
          <ac:chgData name="Polina Panainte" userId="8d54d964-843d-44d0-9f61-fd367948a0dc" providerId="ADAL" clId="{864F102F-870C-4634-9AD9-2C20B8E0CFD6}" dt="2024-12-18T03:48:49.045" v="939" actId="700"/>
          <ac:spMkLst>
            <pc:docMk/>
            <pc:sldMk cId="928766846" sldId="264"/>
            <ac:spMk id="16" creationId="{9A97C86A-04D6-40F7-AE84-31AB43E6A846}"/>
          </ac:spMkLst>
        </pc:spChg>
        <pc:spChg chg="del">
          <ac:chgData name="Polina Panainte" userId="8d54d964-843d-44d0-9f61-fd367948a0dc" providerId="ADAL" clId="{864F102F-870C-4634-9AD9-2C20B8E0CFD6}" dt="2024-12-18T03:48:49.045" v="939" actId="700"/>
          <ac:spMkLst>
            <pc:docMk/>
            <pc:sldMk cId="928766846" sldId="264"/>
            <ac:spMk id="18" creationId="{FF9F2414-84E8-453E-B1F3-389FDE8192D9}"/>
          </ac:spMkLst>
        </pc:spChg>
        <pc:spChg chg="del">
          <ac:chgData name="Polina Panainte" userId="8d54d964-843d-44d0-9f61-fd367948a0dc" providerId="ADAL" clId="{864F102F-870C-4634-9AD9-2C20B8E0CFD6}" dt="2024-12-18T03:48:49.045" v="939" actId="700"/>
          <ac:spMkLst>
            <pc:docMk/>
            <pc:sldMk cId="928766846" sldId="264"/>
            <ac:spMk id="20" creationId="{3ECA69A1-7536-43AC-85EF-C7106179F5ED}"/>
          </ac:spMkLst>
        </pc:spChg>
        <pc:picChg chg="mod ord">
          <ac:chgData name="Polina Panainte" userId="8d54d964-843d-44d0-9f61-fd367948a0dc" providerId="ADAL" clId="{864F102F-870C-4634-9AD9-2C20B8E0CFD6}" dt="2024-12-18T03:49:34.944" v="982" actId="26606"/>
          <ac:picMkLst>
            <pc:docMk/>
            <pc:sldMk cId="928766846" sldId="264"/>
            <ac:picMk id="3" creationId="{A0762A58-4EF6-FA55-E873-DFE4AB9D1051}"/>
          </ac:picMkLst>
        </pc:picChg>
      </pc:sldChg>
      <pc:sldChg chg="del">
        <pc:chgData name="Polina Panainte" userId="8d54d964-843d-44d0-9f61-fd367948a0dc" providerId="ADAL" clId="{864F102F-870C-4634-9AD9-2C20B8E0CFD6}" dt="2024-12-18T03:49:45.336" v="984" actId="47"/>
        <pc:sldMkLst>
          <pc:docMk/>
          <pc:sldMk cId="3667129701" sldId="265"/>
        </pc:sldMkLst>
      </pc:sldChg>
      <pc:sldChg chg="modSp mod ord">
        <pc:chgData name="Polina Panainte" userId="8d54d964-843d-44d0-9f61-fd367948a0dc" providerId="ADAL" clId="{864F102F-870C-4634-9AD9-2C20B8E0CFD6}" dt="2024-12-18T03:57:08.818" v="1313" actId="12"/>
        <pc:sldMkLst>
          <pc:docMk/>
          <pc:sldMk cId="3903638245" sldId="266"/>
        </pc:sldMkLst>
        <pc:spChg chg="mod">
          <ac:chgData name="Polina Panainte" userId="8d54d964-843d-44d0-9f61-fd367948a0dc" providerId="ADAL" clId="{864F102F-870C-4634-9AD9-2C20B8E0CFD6}" dt="2024-12-18T03:57:08.818" v="1313" actId="12"/>
          <ac:spMkLst>
            <pc:docMk/>
            <pc:sldMk cId="3903638245" sldId="266"/>
            <ac:spMk id="4" creationId="{BA0EA262-4F75-FD25-0209-C1D856C33DD7}"/>
          </ac:spMkLst>
        </pc:spChg>
        <pc:spChg chg="mod">
          <ac:chgData name="Polina Panainte" userId="8d54d964-843d-44d0-9f61-fd367948a0dc" providerId="ADAL" clId="{864F102F-870C-4634-9AD9-2C20B8E0CFD6}" dt="2024-12-18T03:56:05.929" v="1286" actId="113"/>
          <ac:spMkLst>
            <pc:docMk/>
            <pc:sldMk cId="3903638245" sldId="266"/>
            <ac:spMk id="6" creationId="{B06A47E4-8286-B586-8751-2AAC8556B6AE}"/>
          </ac:spMkLst>
        </pc:spChg>
      </pc:sldChg>
      <pc:sldChg chg="del">
        <pc:chgData name="Polina Panainte" userId="8d54d964-843d-44d0-9f61-fd367948a0dc" providerId="ADAL" clId="{864F102F-870C-4634-9AD9-2C20B8E0CFD6}" dt="2024-12-18T03:57:38.293" v="1314" actId="47"/>
        <pc:sldMkLst>
          <pc:docMk/>
          <pc:sldMk cId="3350838365" sldId="267"/>
        </pc:sldMkLst>
      </pc:sldChg>
      <pc:sldChg chg="modSp del mod">
        <pc:chgData name="Polina Panainte" userId="8d54d964-843d-44d0-9f61-fd367948a0dc" providerId="ADAL" clId="{864F102F-870C-4634-9AD9-2C20B8E0CFD6}" dt="2024-12-18T03:57:43.647" v="1315" actId="47"/>
        <pc:sldMkLst>
          <pc:docMk/>
          <pc:sldMk cId="506582067" sldId="268"/>
        </pc:sldMkLst>
        <pc:picChg chg="mod">
          <ac:chgData name="Polina Panainte" userId="8d54d964-843d-44d0-9f61-fd367948a0dc" providerId="ADAL" clId="{864F102F-870C-4634-9AD9-2C20B8E0CFD6}" dt="2024-12-18T03:14:48.495" v="482" actId="1076"/>
          <ac:picMkLst>
            <pc:docMk/>
            <pc:sldMk cId="506582067" sldId="268"/>
            <ac:picMk id="5" creationId="{087950FD-5A2C-B100-F369-CE95B5764A82}"/>
          </ac:picMkLst>
        </pc:picChg>
      </pc:sldChg>
      <pc:sldChg chg="del">
        <pc:chgData name="Polina Panainte" userId="8d54d964-843d-44d0-9f61-fd367948a0dc" providerId="ADAL" clId="{864F102F-870C-4634-9AD9-2C20B8E0CFD6}" dt="2024-12-18T03:57:51.320" v="1316" actId="47"/>
        <pc:sldMkLst>
          <pc:docMk/>
          <pc:sldMk cId="3044660546" sldId="269"/>
        </pc:sldMkLst>
      </pc:sldChg>
      <pc:sldChg chg="del">
        <pc:chgData name="Polina Panainte" userId="8d54d964-843d-44d0-9f61-fd367948a0dc" providerId="ADAL" clId="{864F102F-870C-4634-9AD9-2C20B8E0CFD6}" dt="2024-12-18T03:57:52.809" v="1317" actId="47"/>
        <pc:sldMkLst>
          <pc:docMk/>
          <pc:sldMk cId="1039499194" sldId="270"/>
        </pc:sldMkLst>
      </pc:sldChg>
      <pc:sldChg chg="del">
        <pc:chgData name="Polina Panainte" userId="8d54d964-843d-44d0-9f61-fd367948a0dc" providerId="ADAL" clId="{864F102F-870C-4634-9AD9-2C20B8E0CFD6}" dt="2024-12-18T04:01:42.160" v="1568" actId="47"/>
        <pc:sldMkLst>
          <pc:docMk/>
          <pc:sldMk cId="2576495833" sldId="271"/>
        </pc:sldMkLst>
      </pc:sldChg>
      <pc:sldChg chg="del">
        <pc:chgData name="Polina Panainte" userId="8d54d964-843d-44d0-9f61-fd367948a0dc" providerId="ADAL" clId="{864F102F-870C-4634-9AD9-2C20B8E0CFD6}" dt="2024-12-18T04:02:03.150" v="1596" actId="47"/>
        <pc:sldMkLst>
          <pc:docMk/>
          <pc:sldMk cId="3492741988" sldId="272"/>
        </pc:sldMkLst>
      </pc:sldChg>
      <pc:sldChg chg="del">
        <pc:chgData name="Polina Panainte" userId="8d54d964-843d-44d0-9f61-fd367948a0dc" providerId="ADAL" clId="{864F102F-870C-4634-9AD9-2C20B8E0CFD6}" dt="2024-12-18T04:02:58.341" v="1599" actId="47"/>
        <pc:sldMkLst>
          <pc:docMk/>
          <pc:sldMk cId="1399255810" sldId="273"/>
        </pc:sldMkLst>
      </pc:sldChg>
      <pc:sldChg chg="ord">
        <pc:chgData name="Polina Panainte" userId="8d54d964-843d-44d0-9f61-fd367948a0dc" providerId="ADAL" clId="{864F102F-870C-4634-9AD9-2C20B8E0CFD6}" dt="2024-12-18T04:02:33.767" v="1598"/>
        <pc:sldMkLst>
          <pc:docMk/>
          <pc:sldMk cId="2728924527" sldId="274"/>
        </pc:sldMkLst>
      </pc:sldChg>
      <pc:sldChg chg="del">
        <pc:chgData name="Polina Panainte" userId="8d54d964-843d-44d0-9f61-fd367948a0dc" providerId="ADAL" clId="{864F102F-870C-4634-9AD9-2C20B8E0CFD6}" dt="2024-12-18T04:03:03.561" v="1600" actId="47"/>
        <pc:sldMkLst>
          <pc:docMk/>
          <pc:sldMk cId="3475511244" sldId="275"/>
        </pc:sldMkLst>
      </pc:sldChg>
      <pc:sldChg chg="modSp mod">
        <pc:chgData name="Polina Panainte" userId="8d54d964-843d-44d0-9f61-fd367948a0dc" providerId="ADAL" clId="{864F102F-870C-4634-9AD9-2C20B8E0CFD6}" dt="2024-12-18T04:16:43.257" v="1659" actId="20577"/>
        <pc:sldMkLst>
          <pc:docMk/>
          <pc:sldMk cId="3865357210" sldId="277"/>
        </pc:sldMkLst>
        <pc:spChg chg="mod">
          <ac:chgData name="Polina Panainte" userId="8d54d964-843d-44d0-9f61-fd367948a0dc" providerId="ADAL" clId="{864F102F-870C-4634-9AD9-2C20B8E0CFD6}" dt="2024-12-18T04:16:43.257" v="1659" actId="20577"/>
          <ac:spMkLst>
            <pc:docMk/>
            <pc:sldMk cId="3865357210" sldId="277"/>
            <ac:spMk id="5" creationId="{2A97F095-1140-95DD-9574-50182CF1AEE1}"/>
          </ac:spMkLst>
        </pc:spChg>
        <pc:spChg chg="mod">
          <ac:chgData name="Polina Panainte" userId="8d54d964-843d-44d0-9f61-fd367948a0dc" providerId="ADAL" clId="{864F102F-870C-4634-9AD9-2C20B8E0CFD6}" dt="2024-12-18T04:01:59.275" v="1595" actId="20577"/>
          <ac:spMkLst>
            <pc:docMk/>
            <pc:sldMk cId="3865357210" sldId="277"/>
            <ac:spMk id="6" creationId="{CE6853E8-233A-7AB8-B5F4-A45CA5D9404F}"/>
          </ac:spMkLst>
        </pc:spChg>
      </pc:sldChg>
      <pc:sldChg chg="del">
        <pc:chgData name="Polina Panainte" userId="8d54d964-843d-44d0-9f61-fd367948a0dc" providerId="ADAL" clId="{864F102F-870C-4634-9AD9-2C20B8E0CFD6}" dt="2024-12-18T04:03:13.895" v="1601" actId="47"/>
        <pc:sldMkLst>
          <pc:docMk/>
          <pc:sldMk cId="2077138097" sldId="278"/>
        </pc:sldMkLst>
      </pc:sldChg>
      <pc:sldChg chg="addSp delSp modSp add mod setBg delDesignElem">
        <pc:chgData name="Polina Panainte" userId="8d54d964-843d-44d0-9f61-fd367948a0dc" providerId="ADAL" clId="{864F102F-870C-4634-9AD9-2C20B8E0CFD6}" dt="2024-12-18T13:58:25.836" v="1663" actId="20577"/>
        <pc:sldMkLst>
          <pc:docMk/>
          <pc:sldMk cId="7106435" sldId="279"/>
        </pc:sldMkLst>
        <pc:spChg chg="mod">
          <ac:chgData name="Polina Panainte" userId="8d54d964-843d-44d0-9f61-fd367948a0dc" providerId="ADAL" clId="{864F102F-870C-4634-9AD9-2C20B8E0CFD6}" dt="2024-12-18T03:20:46.535" v="608" actId="14100"/>
          <ac:spMkLst>
            <pc:docMk/>
            <pc:sldMk cId="7106435" sldId="279"/>
            <ac:spMk id="6" creationId="{F8DEEB0F-5C35-983A-4ABA-550D74F26CD4}"/>
          </ac:spMkLst>
        </pc:spChg>
        <pc:spChg chg="mod">
          <ac:chgData name="Polina Panainte" userId="8d54d964-843d-44d0-9f61-fd367948a0dc" providerId="ADAL" clId="{864F102F-870C-4634-9AD9-2C20B8E0CFD6}" dt="2024-12-18T13:58:25.836" v="1663" actId="20577"/>
          <ac:spMkLst>
            <pc:docMk/>
            <pc:sldMk cId="7106435" sldId="279"/>
            <ac:spMk id="8" creationId="{1636B2FB-EA7A-135A-E24F-01186D391A91}"/>
          </ac:spMkLst>
        </pc:spChg>
        <pc:spChg chg="add">
          <ac:chgData name="Polina Panainte" userId="8d54d964-843d-44d0-9f61-fd367948a0dc" providerId="ADAL" clId="{864F102F-870C-4634-9AD9-2C20B8E0CFD6}" dt="2024-12-18T03:18:56.905" v="517" actId="26606"/>
          <ac:spMkLst>
            <pc:docMk/>
            <pc:sldMk cId="7106435" sldId="279"/>
            <ac:spMk id="11" creationId="{80DF40B2-80F7-4E71-B46C-284163F3654A}"/>
          </ac:spMkLst>
        </pc:spChg>
        <pc:spChg chg="del">
          <ac:chgData name="Polina Panainte" userId="8d54d964-843d-44d0-9f61-fd367948a0dc" providerId="ADAL" clId="{864F102F-870C-4634-9AD9-2C20B8E0CFD6}" dt="2024-12-18T03:18:40.701" v="516"/>
          <ac:spMkLst>
            <pc:docMk/>
            <pc:sldMk cId="7106435" sldId="279"/>
            <ac:spMk id="14" creationId="{04812C46-200A-4DEB-A05E-3ED6C68C2387}"/>
          </ac:spMkLst>
        </pc:spChg>
        <pc:spChg chg="del">
          <ac:chgData name="Polina Panainte" userId="8d54d964-843d-44d0-9f61-fd367948a0dc" providerId="ADAL" clId="{864F102F-870C-4634-9AD9-2C20B8E0CFD6}" dt="2024-12-18T03:18:40.701" v="516"/>
          <ac:spMkLst>
            <pc:docMk/>
            <pc:sldMk cId="7106435" sldId="279"/>
            <ac:spMk id="16" creationId="{D1EA859B-E555-4109-94F3-6700E046E008}"/>
          </ac:spMkLst>
        </pc:spChg>
        <pc:picChg chg="mod ord">
          <ac:chgData name="Polina Panainte" userId="8d54d964-843d-44d0-9f61-fd367948a0dc" providerId="ADAL" clId="{864F102F-870C-4634-9AD9-2C20B8E0CFD6}" dt="2024-12-18T03:18:56.905" v="517" actId="26606"/>
          <ac:picMkLst>
            <pc:docMk/>
            <pc:sldMk cId="7106435" sldId="279"/>
            <ac:picMk id="9" creationId="{512FB329-CA1E-D980-80BF-281704E3B615}"/>
          </ac:picMkLst>
        </pc:picChg>
      </pc:sldChg>
      <pc:sldChg chg="del">
        <pc:chgData name="Polina Panainte" userId="8d54d964-843d-44d0-9f61-fd367948a0dc" providerId="ADAL" clId="{864F102F-870C-4634-9AD9-2C20B8E0CFD6}" dt="2024-12-18T03:18:29.004" v="514" actId="2696"/>
        <pc:sldMkLst>
          <pc:docMk/>
          <pc:sldMk cId="482342261" sldId="279"/>
        </pc:sldMkLst>
      </pc:sldChg>
      <pc:sldChg chg="del">
        <pc:chgData name="Polina Panainte" userId="8d54d964-843d-44d0-9f61-fd367948a0dc" providerId="ADAL" clId="{864F102F-870C-4634-9AD9-2C20B8E0CFD6}" dt="2024-12-18T04:03:19.776" v="1602" actId="47"/>
        <pc:sldMkLst>
          <pc:docMk/>
          <pc:sldMk cId="907785060" sldId="280"/>
        </pc:sldMkLst>
      </pc:sldChg>
      <pc:sldChg chg="del">
        <pc:chgData name="Polina Panainte" userId="8d54d964-843d-44d0-9f61-fd367948a0dc" providerId="ADAL" clId="{864F102F-870C-4634-9AD9-2C20B8E0CFD6}" dt="2024-12-18T04:03:25.029" v="1603" actId="47"/>
        <pc:sldMkLst>
          <pc:docMk/>
          <pc:sldMk cId="3892128960" sldId="281"/>
        </pc:sldMkLst>
      </pc:sldChg>
      <pc:sldChg chg="addSp delSp modSp mod">
        <pc:chgData name="Polina Panainte" userId="8d54d964-843d-44d0-9f61-fd367948a0dc" providerId="ADAL" clId="{864F102F-870C-4634-9AD9-2C20B8E0CFD6}" dt="2024-12-18T04:05:58.898" v="1614" actId="1076"/>
        <pc:sldMkLst>
          <pc:docMk/>
          <pc:sldMk cId="2808660651" sldId="282"/>
        </pc:sldMkLst>
        <pc:spChg chg="add mod">
          <ac:chgData name="Polina Panainte" userId="8d54d964-843d-44d0-9f61-fd367948a0dc" providerId="ADAL" clId="{864F102F-870C-4634-9AD9-2C20B8E0CFD6}" dt="2024-12-18T04:03:46.468" v="1604" actId="26606"/>
          <ac:spMkLst>
            <pc:docMk/>
            <pc:sldMk cId="2808660651" sldId="282"/>
            <ac:spMk id="5" creationId="{24FB5AB0-8A0F-2E27-A59D-7C05F92E61AA}"/>
          </ac:spMkLst>
        </pc:spChg>
        <pc:spChg chg="del">
          <ac:chgData name="Polina Panainte" userId="8d54d964-843d-44d0-9f61-fd367948a0dc" providerId="ADAL" clId="{864F102F-870C-4634-9AD9-2C20B8E0CFD6}" dt="2024-12-18T04:03:46.468" v="1604" actId="26606"/>
          <ac:spMkLst>
            <pc:docMk/>
            <pc:sldMk cId="2808660651" sldId="282"/>
            <ac:spMk id="6160" creationId="{68AF5748-FED8-45BA-8631-26D1D10F3246}"/>
          </ac:spMkLst>
        </pc:spChg>
        <pc:spChg chg="del">
          <ac:chgData name="Polina Panainte" userId="8d54d964-843d-44d0-9f61-fd367948a0dc" providerId="ADAL" clId="{864F102F-870C-4634-9AD9-2C20B8E0CFD6}" dt="2024-12-18T04:03:46.468" v="1604" actId="26606"/>
          <ac:spMkLst>
            <pc:docMk/>
            <pc:sldMk cId="2808660651" sldId="282"/>
            <ac:spMk id="6162" creationId="{AF2F604E-43BE-4DC3-B983-E071523364F8}"/>
          </ac:spMkLst>
        </pc:spChg>
        <pc:spChg chg="del">
          <ac:chgData name="Polina Panainte" userId="8d54d964-843d-44d0-9f61-fd367948a0dc" providerId="ADAL" clId="{864F102F-870C-4634-9AD9-2C20B8E0CFD6}" dt="2024-12-18T04:03:46.468" v="1604" actId="26606"/>
          <ac:spMkLst>
            <pc:docMk/>
            <pc:sldMk cId="2808660651" sldId="282"/>
            <ac:spMk id="6164" creationId="{08C9B587-E65E-4B52-B37C-ABEBB6E87928}"/>
          </ac:spMkLst>
        </pc:spChg>
        <pc:spChg chg="add">
          <ac:chgData name="Polina Panainte" userId="8d54d964-843d-44d0-9f61-fd367948a0dc" providerId="ADAL" clId="{864F102F-870C-4634-9AD9-2C20B8E0CFD6}" dt="2024-12-18T04:03:46.468" v="1604" actId="26606"/>
          <ac:spMkLst>
            <pc:docMk/>
            <pc:sldMk cId="2808660651" sldId="282"/>
            <ac:spMk id="6169" creationId="{93245F62-CCC4-49E4-B95B-EA6C1E790510}"/>
          </ac:spMkLst>
        </pc:spChg>
        <pc:spChg chg="add">
          <ac:chgData name="Polina Panainte" userId="8d54d964-843d-44d0-9f61-fd367948a0dc" providerId="ADAL" clId="{864F102F-870C-4634-9AD9-2C20B8E0CFD6}" dt="2024-12-18T04:03:46.468" v="1604" actId="26606"/>
          <ac:spMkLst>
            <pc:docMk/>
            <pc:sldMk cId="2808660651" sldId="282"/>
            <ac:spMk id="6171" creationId="{E6C0DD6B-6AA3-448F-9B99-8386295BC1B4}"/>
          </ac:spMkLst>
        </pc:spChg>
        <pc:picChg chg="add mod">
          <ac:chgData name="Polina Panainte" userId="8d54d964-843d-44d0-9f61-fd367948a0dc" providerId="ADAL" clId="{864F102F-870C-4634-9AD9-2C20B8E0CFD6}" dt="2024-12-18T04:05:40.189" v="1611" actId="1076"/>
          <ac:picMkLst>
            <pc:docMk/>
            <pc:sldMk cId="2808660651" sldId="282"/>
            <ac:picMk id="8" creationId="{17D8A9A8-C627-C8D8-7C78-29716C8A1DF4}"/>
          </ac:picMkLst>
        </pc:picChg>
        <pc:picChg chg="add mod">
          <ac:chgData name="Polina Panainte" userId="8d54d964-843d-44d0-9f61-fd367948a0dc" providerId="ADAL" clId="{864F102F-870C-4634-9AD9-2C20B8E0CFD6}" dt="2024-12-18T04:05:42.617" v="1612" actId="1076"/>
          <ac:picMkLst>
            <pc:docMk/>
            <pc:sldMk cId="2808660651" sldId="282"/>
            <ac:picMk id="9" creationId="{8FB3F9D9-26B8-724A-8D65-467B06775543}"/>
          </ac:picMkLst>
        </pc:picChg>
        <pc:picChg chg="add mod">
          <ac:chgData name="Polina Panainte" userId="8d54d964-843d-44d0-9f61-fd367948a0dc" providerId="ADAL" clId="{864F102F-870C-4634-9AD9-2C20B8E0CFD6}" dt="2024-12-18T04:05:58.898" v="1614" actId="1076"/>
          <ac:picMkLst>
            <pc:docMk/>
            <pc:sldMk cId="2808660651" sldId="282"/>
            <ac:picMk id="10" creationId="{08AEF0E9-38B7-40AC-00C8-0564AB94F31C}"/>
          </ac:picMkLst>
        </pc:picChg>
        <pc:picChg chg="mod ord">
          <ac:chgData name="Polina Panainte" userId="8d54d964-843d-44d0-9f61-fd367948a0dc" providerId="ADAL" clId="{864F102F-870C-4634-9AD9-2C20B8E0CFD6}" dt="2024-12-18T04:03:46.468" v="1604" actId="26606"/>
          <ac:picMkLst>
            <pc:docMk/>
            <pc:sldMk cId="2808660651" sldId="282"/>
            <ac:picMk id="6146" creationId="{6E18842F-2212-67A0-00F0-7B032FABB15E}"/>
          </ac:picMkLst>
        </pc:picChg>
      </pc:sldChg>
      <pc:sldChg chg="addSp delSp modSp new mod ord setBg delDesignElem chgLayout">
        <pc:chgData name="Polina Panainte" userId="8d54d964-843d-44d0-9f61-fd367948a0dc" providerId="ADAL" clId="{864F102F-870C-4634-9AD9-2C20B8E0CFD6}" dt="2024-12-18T03:54:51.682" v="1254" actId="20577"/>
        <pc:sldMkLst>
          <pc:docMk/>
          <pc:sldMk cId="3677225142" sldId="283"/>
        </pc:sldMkLst>
        <pc:spChg chg="mod ord">
          <ac:chgData name="Polina Panainte" userId="8d54d964-843d-44d0-9f61-fd367948a0dc" providerId="ADAL" clId="{864F102F-870C-4634-9AD9-2C20B8E0CFD6}" dt="2024-12-18T03:54:51.682" v="1254" actId="20577"/>
          <ac:spMkLst>
            <pc:docMk/>
            <pc:sldMk cId="3677225142" sldId="283"/>
            <ac:spMk id="2" creationId="{84C8C2E2-21AF-66AC-9F13-59C19C219358}"/>
          </ac:spMkLst>
        </pc:spChg>
        <pc:spChg chg="mod ord">
          <ac:chgData name="Polina Panainte" userId="8d54d964-843d-44d0-9f61-fd367948a0dc" providerId="ADAL" clId="{864F102F-870C-4634-9AD9-2C20B8E0CFD6}" dt="2024-12-18T03:15:31.286" v="487" actId="26606"/>
          <ac:spMkLst>
            <pc:docMk/>
            <pc:sldMk cId="3677225142" sldId="283"/>
            <ac:spMk id="3" creationId="{9D51B1C2-D09B-D928-370D-F59610DFA1FA}"/>
          </ac:spMkLst>
        </pc:spChg>
        <pc:spChg chg="add del">
          <ac:chgData name="Polina Panainte" userId="8d54d964-843d-44d0-9f61-fd367948a0dc" providerId="ADAL" clId="{864F102F-870C-4634-9AD9-2C20B8E0CFD6}" dt="2024-12-17T18:53:37.642" v="104" actId="700"/>
          <ac:spMkLst>
            <pc:docMk/>
            <pc:sldMk cId="3677225142" sldId="283"/>
            <ac:spMk id="9" creationId="{04812C46-200A-4DEB-A05E-3ED6C68C2387}"/>
          </ac:spMkLst>
        </pc:spChg>
        <pc:spChg chg="add del">
          <ac:chgData name="Polina Panainte" userId="8d54d964-843d-44d0-9f61-fd367948a0dc" providerId="ADAL" clId="{864F102F-870C-4634-9AD9-2C20B8E0CFD6}" dt="2024-12-18T03:15:31.286" v="487" actId="26606"/>
          <ac:spMkLst>
            <pc:docMk/>
            <pc:sldMk cId="3677225142" sldId="283"/>
            <ac:spMk id="10" creationId="{04812C46-200A-4DEB-A05E-3ED6C68C2387}"/>
          </ac:spMkLst>
        </pc:spChg>
        <pc:spChg chg="add del">
          <ac:chgData name="Polina Panainte" userId="8d54d964-843d-44d0-9f61-fd367948a0dc" providerId="ADAL" clId="{864F102F-870C-4634-9AD9-2C20B8E0CFD6}" dt="2024-12-17T18:53:37.642" v="104" actId="700"/>
          <ac:spMkLst>
            <pc:docMk/>
            <pc:sldMk cId="3677225142" sldId="283"/>
            <ac:spMk id="11" creationId="{D1EA859B-E555-4109-94F3-6700E046E008}"/>
          </ac:spMkLst>
        </pc:spChg>
        <pc:spChg chg="add del">
          <ac:chgData name="Polina Panainte" userId="8d54d964-843d-44d0-9f61-fd367948a0dc" providerId="ADAL" clId="{864F102F-870C-4634-9AD9-2C20B8E0CFD6}" dt="2024-12-18T03:15:31.286" v="487" actId="26606"/>
          <ac:spMkLst>
            <pc:docMk/>
            <pc:sldMk cId="3677225142" sldId="283"/>
            <ac:spMk id="12" creationId="{D1EA859B-E555-4109-94F3-6700E046E008}"/>
          </ac:spMkLst>
        </pc:spChg>
        <pc:spChg chg="add">
          <ac:chgData name="Polina Panainte" userId="8d54d964-843d-44d0-9f61-fd367948a0dc" providerId="ADAL" clId="{864F102F-870C-4634-9AD9-2C20B8E0CFD6}" dt="2024-12-18T03:15:31.286" v="487" actId="26606"/>
          <ac:spMkLst>
            <pc:docMk/>
            <pc:sldMk cId="3677225142" sldId="283"/>
            <ac:spMk id="21" creationId="{80DF40B2-80F7-4E71-B46C-284163F3654A}"/>
          </ac:spMkLst>
        </pc:spChg>
        <pc:grpChg chg="add del">
          <ac:chgData name="Polina Panainte" userId="8d54d964-843d-44d0-9f61-fd367948a0dc" providerId="ADAL" clId="{864F102F-870C-4634-9AD9-2C20B8E0CFD6}" dt="2024-12-18T03:15:31.270" v="486" actId="26606"/>
          <ac:grpSpMkLst>
            <pc:docMk/>
            <pc:sldMk cId="3677225142" sldId="283"/>
            <ac:grpSpMk id="17" creationId="{5EFBDE31-BB3E-6CFC-23CD-B5976DA38438}"/>
          </ac:grpSpMkLst>
        </pc:grpChg>
        <pc:picChg chg="add del mod ord">
          <ac:chgData name="Polina Panainte" userId="8d54d964-843d-44d0-9f61-fd367948a0dc" providerId="ADAL" clId="{864F102F-870C-4634-9AD9-2C20B8E0CFD6}" dt="2024-12-17T18:53:24.813" v="103" actId="478"/>
          <ac:picMkLst>
            <pc:docMk/>
            <pc:sldMk cId="3677225142" sldId="283"/>
            <ac:picMk id="4" creationId="{F4FC5238-3025-672B-BB5D-2534DBA4A87B}"/>
          </ac:picMkLst>
        </pc:picChg>
        <pc:picChg chg="add del mod ord">
          <ac:chgData name="Polina Panainte" userId="8d54d964-843d-44d0-9f61-fd367948a0dc" providerId="ADAL" clId="{864F102F-870C-4634-9AD9-2C20B8E0CFD6}" dt="2024-12-18T03:15:18.852" v="484" actId="478"/>
          <ac:picMkLst>
            <pc:docMk/>
            <pc:sldMk cId="3677225142" sldId="283"/>
            <ac:picMk id="5" creationId="{63D1A217-0EC7-EC5B-315D-3DA628E26C63}"/>
          </ac:picMkLst>
        </pc:picChg>
        <pc:picChg chg="add mod">
          <ac:chgData name="Polina Panainte" userId="8d54d964-843d-44d0-9f61-fd367948a0dc" providerId="ADAL" clId="{864F102F-870C-4634-9AD9-2C20B8E0CFD6}" dt="2024-12-18T03:15:31.286" v="487" actId="26606"/>
          <ac:picMkLst>
            <pc:docMk/>
            <pc:sldMk cId="3677225142" sldId="283"/>
            <ac:picMk id="6" creationId="{D5625FC2-C93C-7E88-E92E-0A167A3CCBE3}"/>
          </ac:picMkLst>
        </pc:picChg>
      </pc:sldChg>
      <pc:sldChg chg="modSp new del mod">
        <pc:chgData name="Polina Panainte" userId="8d54d964-843d-44d0-9f61-fd367948a0dc" providerId="ADAL" clId="{864F102F-870C-4634-9AD9-2C20B8E0CFD6}" dt="2024-12-18T03:11:07.947" v="453" actId="47"/>
        <pc:sldMkLst>
          <pc:docMk/>
          <pc:sldMk cId="1633222149" sldId="284"/>
        </pc:sldMkLst>
        <pc:spChg chg="mod">
          <ac:chgData name="Polina Panainte" userId="8d54d964-843d-44d0-9f61-fd367948a0dc" providerId="ADAL" clId="{864F102F-870C-4634-9AD9-2C20B8E0CFD6}" dt="2024-12-17T18:55:28.425" v="241" actId="20577"/>
          <ac:spMkLst>
            <pc:docMk/>
            <pc:sldMk cId="1633222149" sldId="284"/>
            <ac:spMk id="2" creationId="{F78D40F7-3022-BF7B-8275-059A5BE73E31}"/>
          </ac:spMkLst>
        </pc:spChg>
      </pc:sldChg>
      <pc:sldChg chg="modSp new del mod">
        <pc:chgData name="Polina Panainte" userId="8d54d964-843d-44d0-9f61-fd367948a0dc" providerId="ADAL" clId="{864F102F-870C-4634-9AD9-2C20B8E0CFD6}" dt="2024-12-18T03:16:58.435" v="498" actId="47"/>
        <pc:sldMkLst>
          <pc:docMk/>
          <pc:sldMk cId="3605284069" sldId="285"/>
        </pc:sldMkLst>
      </pc:sldChg>
      <pc:sldChg chg="modSp new add del mod">
        <pc:chgData name="Polina Panainte" userId="8d54d964-843d-44d0-9f61-fd367948a0dc" providerId="ADAL" clId="{864F102F-870C-4634-9AD9-2C20B8E0CFD6}" dt="2024-12-18T03:27:11.238" v="813" actId="47"/>
        <pc:sldMkLst>
          <pc:docMk/>
          <pc:sldMk cId="2808944820" sldId="286"/>
        </pc:sldMkLst>
      </pc:sldChg>
      <pc:sldChg chg="modSp new del mod">
        <pc:chgData name="Polina Panainte" userId="8d54d964-843d-44d0-9f61-fd367948a0dc" providerId="ADAL" clId="{864F102F-870C-4634-9AD9-2C20B8E0CFD6}" dt="2024-12-18T03:45:40.487" v="814" actId="47"/>
        <pc:sldMkLst>
          <pc:docMk/>
          <pc:sldMk cId="3019798669" sldId="287"/>
        </pc:sldMkLst>
      </pc:sldChg>
      <pc:sldChg chg="modSp new del mod">
        <pc:chgData name="Polina Panainte" userId="8d54d964-843d-44d0-9f61-fd367948a0dc" providerId="ADAL" clId="{864F102F-870C-4634-9AD9-2C20B8E0CFD6}" dt="2024-12-18T03:45:53.540" v="815" actId="47"/>
        <pc:sldMkLst>
          <pc:docMk/>
          <pc:sldMk cId="1331174912" sldId="288"/>
        </pc:sldMkLst>
        <pc:spChg chg="mod">
          <ac:chgData name="Polina Panainte" userId="8d54d964-843d-44d0-9f61-fd367948a0dc" providerId="ADAL" clId="{864F102F-870C-4634-9AD9-2C20B8E0CFD6}" dt="2024-12-18T03:25:33.061" v="768" actId="21"/>
          <ac:spMkLst>
            <pc:docMk/>
            <pc:sldMk cId="1331174912" sldId="288"/>
            <ac:spMk id="3" creationId="{AF1B1B56-0D69-1DA9-B255-DD67A3C95748}"/>
          </ac:spMkLst>
        </pc:spChg>
      </pc:sldChg>
      <pc:sldChg chg="modSp new del mod">
        <pc:chgData name="Polina Panainte" userId="8d54d964-843d-44d0-9f61-fd367948a0dc" providerId="ADAL" clId="{864F102F-870C-4634-9AD9-2C20B8E0CFD6}" dt="2024-12-18T03:48:35.211" v="938" actId="47"/>
        <pc:sldMkLst>
          <pc:docMk/>
          <pc:sldMk cId="880070998" sldId="289"/>
        </pc:sldMkLst>
      </pc:sldChg>
      <pc:sldChg chg="addSp modSp new mod setBg">
        <pc:chgData name="Polina Panainte" userId="8d54d964-843d-44d0-9f61-fd367948a0dc" providerId="ADAL" clId="{864F102F-870C-4634-9AD9-2C20B8E0CFD6}" dt="2024-12-18T04:08:31.850" v="1651" actId="26606"/>
        <pc:sldMkLst>
          <pc:docMk/>
          <pc:sldMk cId="4232733603" sldId="290"/>
        </pc:sldMkLst>
        <pc:spChg chg="mod">
          <ac:chgData name="Polina Panainte" userId="8d54d964-843d-44d0-9f61-fd367948a0dc" providerId="ADAL" clId="{864F102F-870C-4634-9AD9-2C20B8E0CFD6}" dt="2024-12-18T04:08:31.850" v="1651" actId="26606"/>
          <ac:spMkLst>
            <pc:docMk/>
            <pc:sldMk cId="4232733603" sldId="290"/>
            <ac:spMk id="2" creationId="{9619C025-BCD6-2F85-8C53-7976C3B84BE8}"/>
          </ac:spMkLst>
        </pc:spChg>
        <pc:spChg chg="mod">
          <ac:chgData name="Polina Panainte" userId="8d54d964-843d-44d0-9f61-fd367948a0dc" providerId="ADAL" clId="{864F102F-870C-4634-9AD9-2C20B8E0CFD6}" dt="2024-12-18T04:08:31.850" v="1651" actId="26606"/>
          <ac:spMkLst>
            <pc:docMk/>
            <pc:sldMk cId="4232733603" sldId="290"/>
            <ac:spMk id="3" creationId="{5E12D11E-2EEB-F049-444E-EE64120FB8F5}"/>
          </ac:spMkLst>
        </pc:spChg>
        <pc:spChg chg="add">
          <ac:chgData name="Polina Panainte" userId="8d54d964-843d-44d0-9f61-fd367948a0dc" providerId="ADAL" clId="{864F102F-870C-4634-9AD9-2C20B8E0CFD6}" dt="2024-12-18T04:08:31.850" v="1651" actId="26606"/>
          <ac:spMkLst>
            <pc:docMk/>
            <pc:sldMk cId="4232733603" sldId="290"/>
            <ac:spMk id="8" creationId="{777A147A-9ED8-46B4-8660-1B3C2AA880B5}"/>
          </ac:spMkLst>
        </pc:spChg>
        <pc:spChg chg="add">
          <ac:chgData name="Polina Panainte" userId="8d54d964-843d-44d0-9f61-fd367948a0dc" providerId="ADAL" clId="{864F102F-870C-4634-9AD9-2C20B8E0CFD6}" dt="2024-12-18T04:08:31.850" v="1651" actId="26606"/>
          <ac:spMkLst>
            <pc:docMk/>
            <pc:sldMk cId="4232733603" sldId="290"/>
            <ac:spMk id="10" creationId="{5D6C15A0-C087-4593-8414-2B4EC1CDC3DE}"/>
          </ac:spMkLst>
        </pc:spChg>
      </pc:sldChg>
      <pc:sldChg chg="addSp modSp new mod ord setBg">
        <pc:chgData name="Polina Panainte" userId="8d54d964-843d-44d0-9f61-fd367948a0dc" providerId="ADAL" clId="{864F102F-870C-4634-9AD9-2C20B8E0CFD6}" dt="2024-12-18T03:16:15.108" v="497" actId="1076"/>
        <pc:sldMkLst>
          <pc:docMk/>
          <pc:sldMk cId="2610977784" sldId="291"/>
        </pc:sldMkLst>
        <pc:spChg chg="mod">
          <ac:chgData name="Polina Panainte" userId="8d54d964-843d-44d0-9f61-fd367948a0dc" providerId="ADAL" clId="{864F102F-870C-4634-9AD9-2C20B8E0CFD6}" dt="2024-12-18T03:16:07.574" v="495" actId="1076"/>
          <ac:spMkLst>
            <pc:docMk/>
            <pc:sldMk cId="2610977784" sldId="291"/>
            <ac:spMk id="2" creationId="{162A835F-4034-97EF-DE7F-18C52B2720D3}"/>
          </ac:spMkLst>
        </pc:spChg>
        <pc:spChg chg="mod ord">
          <ac:chgData name="Polina Panainte" userId="8d54d964-843d-44d0-9f61-fd367948a0dc" providerId="ADAL" clId="{864F102F-870C-4634-9AD9-2C20B8E0CFD6}" dt="2024-12-18T03:16:15.108" v="497" actId="1076"/>
          <ac:spMkLst>
            <pc:docMk/>
            <pc:sldMk cId="2610977784" sldId="291"/>
            <ac:spMk id="3" creationId="{BA2EF5C8-0C1D-9AF6-9907-5420AF252A77}"/>
          </ac:spMkLst>
        </pc:spChg>
        <pc:grpChg chg="add">
          <ac:chgData name="Polina Panainte" userId="8d54d964-843d-44d0-9f61-fd367948a0dc" providerId="ADAL" clId="{864F102F-870C-4634-9AD9-2C20B8E0CFD6}" dt="2024-12-18T03:14:07.277" v="481" actId="26606"/>
          <ac:grpSpMkLst>
            <pc:docMk/>
            <pc:sldMk cId="2610977784" sldId="291"/>
            <ac:grpSpMk id="9" creationId="{5EFBDE31-BB3E-6CFC-23CD-B5976DA38438}"/>
          </ac:grpSpMkLst>
        </pc:grpChg>
        <pc:picChg chg="add mod">
          <ac:chgData name="Polina Panainte" userId="8d54d964-843d-44d0-9f61-fd367948a0dc" providerId="ADAL" clId="{864F102F-870C-4634-9AD9-2C20B8E0CFD6}" dt="2024-12-18T03:14:07.277" v="481" actId="26606"/>
          <ac:picMkLst>
            <pc:docMk/>
            <pc:sldMk cId="2610977784" sldId="291"/>
            <ac:picMk id="4" creationId="{7B31F3E0-8B07-3A92-624C-91FA7E74C4B9}"/>
          </ac:picMkLst>
        </pc:picChg>
      </pc:sldChg>
      <pc:sldChg chg="addSp delSp modSp new mod setBg">
        <pc:chgData name="Polina Panainte" userId="8d54d964-843d-44d0-9f61-fd367948a0dc" providerId="ADAL" clId="{864F102F-870C-4634-9AD9-2C20B8E0CFD6}" dt="2024-12-18T04:09:21.708" v="1652" actId="20577"/>
        <pc:sldMkLst>
          <pc:docMk/>
          <pc:sldMk cId="110241429" sldId="292"/>
        </pc:sldMkLst>
        <pc:spChg chg="mod">
          <ac:chgData name="Polina Panainte" userId="8d54d964-843d-44d0-9f61-fd367948a0dc" providerId="ADAL" clId="{864F102F-870C-4634-9AD9-2C20B8E0CFD6}" dt="2024-12-18T03:56:48.362" v="1291" actId="113"/>
          <ac:spMkLst>
            <pc:docMk/>
            <pc:sldMk cId="110241429" sldId="292"/>
            <ac:spMk id="2" creationId="{9EEF078E-F6B5-970F-2389-DC0E056C43F3}"/>
          </ac:spMkLst>
        </pc:spChg>
        <pc:spChg chg="del">
          <ac:chgData name="Polina Panainte" userId="8d54d964-843d-44d0-9f61-fd367948a0dc" providerId="ADAL" clId="{864F102F-870C-4634-9AD9-2C20B8E0CFD6}" dt="2024-12-18T03:24:56.735" v="766"/>
          <ac:spMkLst>
            <pc:docMk/>
            <pc:sldMk cId="110241429" sldId="292"/>
            <ac:spMk id="3" creationId="{18847096-460B-99F6-1DEA-4EAB54AA8903}"/>
          </ac:spMkLst>
        </pc:spChg>
        <pc:spChg chg="mod">
          <ac:chgData name="Polina Panainte" userId="8d54d964-843d-44d0-9f61-fd367948a0dc" providerId="ADAL" clId="{864F102F-870C-4634-9AD9-2C20B8E0CFD6}" dt="2024-12-18T04:09:21.708" v="1652" actId="20577"/>
          <ac:spMkLst>
            <pc:docMk/>
            <pc:sldMk cId="110241429" sldId="292"/>
            <ac:spMk id="4" creationId="{709C56CB-7CC5-716C-122B-96795A9E54FC}"/>
          </ac:spMkLst>
        </pc:spChg>
        <pc:spChg chg="add">
          <ac:chgData name="Polina Panainte" userId="8d54d964-843d-44d0-9f61-fd367948a0dc" providerId="ADAL" clId="{864F102F-870C-4634-9AD9-2C20B8E0CFD6}" dt="2024-12-18T03:25:01.677" v="767" actId="26606"/>
          <ac:spMkLst>
            <pc:docMk/>
            <pc:sldMk cId="110241429" sldId="292"/>
            <ac:spMk id="10" creationId="{80DF40B2-80F7-4E71-B46C-284163F3654A}"/>
          </ac:spMkLst>
        </pc:spChg>
        <pc:picChg chg="add mod ord">
          <ac:chgData name="Polina Panainte" userId="8d54d964-843d-44d0-9f61-fd367948a0dc" providerId="ADAL" clId="{864F102F-870C-4634-9AD9-2C20B8E0CFD6}" dt="2024-12-18T03:25:01.677" v="767" actId="26606"/>
          <ac:picMkLst>
            <pc:docMk/>
            <pc:sldMk cId="110241429" sldId="292"/>
            <ac:picMk id="5" creationId="{D22975B2-BE84-C5E3-5F03-61DF8629945A}"/>
          </ac:picMkLst>
        </pc:picChg>
      </pc:sldChg>
      <pc:sldChg chg="modSp new del mod">
        <pc:chgData name="Polina Panainte" userId="8d54d964-843d-44d0-9f61-fd367948a0dc" providerId="ADAL" clId="{864F102F-870C-4634-9AD9-2C20B8E0CFD6}" dt="2024-12-18T03:20:56.399" v="609" actId="47"/>
        <pc:sldMkLst>
          <pc:docMk/>
          <pc:sldMk cId="3920613723" sldId="292"/>
        </pc:sldMkLst>
        <pc:spChg chg="mod">
          <ac:chgData name="Polina Panainte" userId="8d54d964-843d-44d0-9f61-fd367948a0dc" providerId="ADAL" clId="{864F102F-870C-4634-9AD9-2C20B8E0CFD6}" dt="2024-12-18T03:17:34.257" v="513"/>
          <ac:spMkLst>
            <pc:docMk/>
            <pc:sldMk cId="3920613723" sldId="292"/>
            <ac:spMk id="2" creationId="{D8284291-88DB-1C03-9D9A-A9701B091B5C}"/>
          </ac:spMkLst>
        </pc:spChg>
      </pc:sldChg>
      <pc:sldChg chg="addSp delSp modSp new mod setBg">
        <pc:chgData name="Polina Panainte" userId="8d54d964-843d-44d0-9f61-fd367948a0dc" providerId="ADAL" clId="{864F102F-870C-4634-9AD9-2C20B8E0CFD6}" dt="2024-12-18T03:54:36.223" v="1253" actId="20577"/>
        <pc:sldMkLst>
          <pc:docMk/>
          <pc:sldMk cId="4224850337" sldId="293"/>
        </pc:sldMkLst>
        <pc:spChg chg="mod">
          <ac:chgData name="Polina Panainte" userId="8d54d964-843d-44d0-9f61-fd367948a0dc" providerId="ADAL" clId="{864F102F-870C-4634-9AD9-2C20B8E0CFD6}" dt="2024-12-18T03:53:46.608" v="1138" actId="26606"/>
          <ac:spMkLst>
            <pc:docMk/>
            <pc:sldMk cId="4224850337" sldId="293"/>
            <ac:spMk id="2" creationId="{DB8F246A-E679-01E7-798A-8230F1B4FD68}"/>
          </ac:spMkLst>
        </pc:spChg>
        <pc:spChg chg="mod">
          <ac:chgData name="Polina Panainte" userId="8d54d964-843d-44d0-9f61-fd367948a0dc" providerId="ADAL" clId="{864F102F-870C-4634-9AD9-2C20B8E0CFD6}" dt="2024-12-18T03:54:36.223" v="1253" actId="20577"/>
          <ac:spMkLst>
            <pc:docMk/>
            <pc:sldMk cId="4224850337" sldId="293"/>
            <ac:spMk id="3" creationId="{220FC4BA-0C1A-4146-A2BF-F36611F3992D}"/>
          </ac:spMkLst>
        </pc:spChg>
        <pc:spChg chg="add del">
          <ac:chgData name="Polina Panainte" userId="8d54d964-843d-44d0-9f61-fd367948a0dc" providerId="ADAL" clId="{864F102F-870C-4634-9AD9-2C20B8E0CFD6}" dt="2024-12-18T03:53:46.608" v="1138" actId="26606"/>
          <ac:spMkLst>
            <pc:docMk/>
            <pc:sldMk cId="4224850337" sldId="293"/>
            <ac:spMk id="8" creationId="{09588DA8-065E-4F6F-8EFD-43104AB2E0CF}"/>
          </ac:spMkLst>
        </pc:spChg>
        <pc:spChg chg="add del">
          <ac:chgData name="Polina Panainte" userId="8d54d964-843d-44d0-9f61-fd367948a0dc" providerId="ADAL" clId="{864F102F-870C-4634-9AD9-2C20B8E0CFD6}" dt="2024-12-18T03:53:46.608" v="1138" actId="26606"/>
          <ac:spMkLst>
            <pc:docMk/>
            <pc:sldMk cId="4224850337" sldId="293"/>
            <ac:spMk id="10" creationId="{C4285719-470E-454C-AF62-8323075F1F5B}"/>
          </ac:spMkLst>
        </pc:spChg>
        <pc:spChg chg="add del">
          <ac:chgData name="Polina Panainte" userId="8d54d964-843d-44d0-9f61-fd367948a0dc" providerId="ADAL" clId="{864F102F-870C-4634-9AD9-2C20B8E0CFD6}" dt="2024-12-18T03:53:46.608" v="1138" actId="26606"/>
          <ac:spMkLst>
            <pc:docMk/>
            <pc:sldMk cId="4224850337" sldId="293"/>
            <ac:spMk id="12" creationId="{CD9FE4EF-C4D8-49A0-B2FF-81D8DB7D8A24}"/>
          </ac:spMkLst>
        </pc:spChg>
        <pc:spChg chg="add del">
          <ac:chgData name="Polina Panainte" userId="8d54d964-843d-44d0-9f61-fd367948a0dc" providerId="ADAL" clId="{864F102F-870C-4634-9AD9-2C20B8E0CFD6}" dt="2024-12-18T03:53:46.608" v="1138" actId="26606"/>
          <ac:spMkLst>
            <pc:docMk/>
            <pc:sldMk cId="4224850337" sldId="293"/>
            <ac:spMk id="14" creationId="{4300840D-0A0B-4512-BACA-B439D5B9C57C}"/>
          </ac:spMkLst>
        </pc:spChg>
        <pc:spChg chg="add del">
          <ac:chgData name="Polina Panainte" userId="8d54d964-843d-44d0-9f61-fd367948a0dc" providerId="ADAL" clId="{864F102F-870C-4634-9AD9-2C20B8E0CFD6}" dt="2024-12-18T03:53:46.608" v="1138" actId="26606"/>
          <ac:spMkLst>
            <pc:docMk/>
            <pc:sldMk cId="4224850337" sldId="293"/>
            <ac:spMk id="16" creationId="{D2B78728-A580-49A7-84F9-6EF6F583ADE0}"/>
          </ac:spMkLst>
        </pc:spChg>
        <pc:spChg chg="add del">
          <ac:chgData name="Polina Panainte" userId="8d54d964-843d-44d0-9f61-fd367948a0dc" providerId="ADAL" clId="{864F102F-870C-4634-9AD9-2C20B8E0CFD6}" dt="2024-12-18T03:53:46.608" v="1138" actId="26606"/>
          <ac:spMkLst>
            <pc:docMk/>
            <pc:sldMk cId="4224850337" sldId="293"/>
            <ac:spMk id="18" creationId="{38FAA1A1-D861-433F-88FA-1E9D6FD31D11}"/>
          </ac:spMkLst>
        </pc:spChg>
        <pc:spChg chg="add del">
          <ac:chgData name="Polina Panainte" userId="8d54d964-843d-44d0-9f61-fd367948a0dc" providerId="ADAL" clId="{864F102F-870C-4634-9AD9-2C20B8E0CFD6}" dt="2024-12-18T03:53:46.608" v="1138" actId="26606"/>
          <ac:spMkLst>
            <pc:docMk/>
            <pc:sldMk cId="4224850337" sldId="293"/>
            <ac:spMk id="20" creationId="{8D71EDA1-87BF-4D5D-AB79-F346FD19278A}"/>
          </ac:spMkLst>
        </pc:spChg>
        <pc:spChg chg="add">
          <ac:chgData name="Polina Panainte" userId="8d54d964-843d-44d0-9f61-fd367948a0dc" providerId="ADAL" clId="{864F102F-870C-4634-9AD9-2C20B8E0CFD6}" dt="2024-12-18T03:53:46.608" v="1138" actId="26606"/>
          <ac:spMkLst>
            <pc:docMk/>
            <pc:sldMk cId="4224850337" sldId="293"/>
            <ac:spMk id="1031" creationId="{3BA513B0-82FF-4F41-8178-885375D1CFB5}"/>
          </ac:spMkLst>
        </pc:spChg>
        <pc:grpChg chg="add">
          <ac:chgData name="Polina Panainte" userId="8d54d964-843d-44d0-9f61-fd367948a0dc" providerId="ADAL" clId="{864F102F-870C-4634-9AD9-2C20B8E0CFD6}" dt="2024-12-18T03:53:46.608" v="1138" actId="26606"/>
          <ac:grpSpMkLst>
            <pc:docMk/>
            <pc:sldMk cId="4224850337" sldId="293"/>
            <ac:grpSpMk id="1033" creationId="{93DB8501-F9F2-4ACD-B56A-9019CD5006D6}"/>
          </ac:grpSpMkLst>
        </pc:grpChg>
        <pc:picChg chg="add mod ord">
          <ac:chgData name="Polina Panainte" userId="8d54d964-843d-44d0-9f61-fd367948a0dc" providerId="ADAL" clId="{864F102F-870C-4634-9AD9-2C20B8E0CFD6}" dt="2024-12-18T03:53:46.608" v="1138" actId="26606"/>
          <ac:picMkLst>
            <pc:docMk/>
            <pc:sldMk cId="4224850337" sldId="293"/>
            <ac:picMk id="1026" creationId="{F13EE881-BD39-59FB-6F32-8E066927F2AD}"/>
          </ac:picMkLst>
        </pc:picChg>
      </pc:sldChg>
      <pc:sldChg chg="addSp delSp modSp new mod setBg">
        <pc:chgData name="Polina Panainte" userId="8d54d964-843d-44d0-9f61-fd367948a0dc" providerId="ADAL" clId="{864F102F-870C-4634-9AD9-2C20B8E0CFD6}" dt="2024-12-18T04:13:16.355" v="1655" actId="26606"/>
        <pc:sldMkLst>
          <pc:docMk/>
          <pc:sldMk cId="4178335151" sldId="294"/>
        </pc:sldMkLst>
        <pc:spChg chg="mod">
          <ac:chgData name="Polina Panainte" userId="8d54d964-843d-44d0-9f61-fd367948a0dc" providerId="ADAL" clId="{864F102F-870C-4634-9AD9-2C20B8E0CFD6}" dt="2024-12-18T04:13:16.355" v="1655" actId="26606"/>
          <ac:spMkLst>
            <pc:docMk/>
            <pc:sldMk cId="4178335151" sldId="294"/>
            <ac:spMk id="2" creationId="{056D073E-B261-1ACB-12DC-EFF620DCD2BB}"/>
          </ac:spMkLst>
        </pc:spChg>
        <pc:spChg chg="del">
          <ac:chgData name="Polina Panainte" userId="8d54d964-843d-44d0-9f61-fd367948a0dc" providerId="ADAL" clId="{864F102F-870C-4634-9AD9-2C20B8E0CFD6}" dt="2024-12-18T03:51:36.015" v="1029"/>
          <ac:spMkLst>
            <pc:docMk/>
            <pc:sldMk cId="4178335151" sldId="294"/>
            <ac:spMk id="3" creationId="{72464D77-E443-75BF-A442-774FDC94D50A}"/>
          </ac:spMkLst>
        </pc:spChg>
        <pc:spChg chg="add mod ord">
          <ac:chgData name="Polina Panainte" userId="8d54d964-843d-44d0-9f61-fd367948a0dc" providerId="ADAL" clId="{864F102F-870C-4634-9AD9-2C20B8E0CFD6}" dt="2024-12-18T04:13:16.355" v="1655" actId="26606"/>
          <ac:spMkLst>
            <pc:docMk/>
            <pc:sldMk cId="4178335151" sldId="294"/>
            <ac:spMk id="8" creationId="{1DFC0BDE-C3D2-685B-602F-91175BE51137}"/>
          </ac:spMkLst>
        </pc:spChg>
        <pc:spChg chg="add del">
          <ac:chgData name="Polina Panainte" userId="8d54d964-843d-44d0-9f61-fd367948a0dc" providerId="ADAL" clId="{864F102F-870C-4634-9AD9-2C20B8E0CFD6}" dt="2024-12-18T03:52:52.987" v="1136" actId="26606"/>
          <ac:spMkLst>
            <pc:docMk/>
            <pc:sldMk cId="4178335151" sldId="294"/>
            <ac:spMk id="11" creationId="{3AFE8227-C443-417B-BA91-520EB1EF4559}"/>
          </ac:spMkLst>
        </pc:spChg>
        <pc:spChg chg="add del">
          <ac:chgData name="Polina Panainte" userId="8d54d964-843d-44d0-9f61-fd367948a0dc" providerId="ADAL" clId="{864F102F-870C-4634-9AD9-2C20B8E0CFD6}" dt="2024-12-18T03:52:52.987" v="1136" actId="26606"/>
          <ac:spMkLst>
            <pc:docMk/>
            <pc:sldMk cId="4178335151" sldId="294"/>
            <ac:spMk id="13" creationId="{907741FC-B544-4A6E-B831-6789D042333D}"/>
          </ac:spMkLst>
        </pc:spChg>
        <pc:spChg chg="add del">
          <ac:chgData name="Polina Panainte" userId="8d54d964-843d-44d0-9f61-fd367948a0dc" providerId="ADAL" clId="{864F102F-870C-4634-9AD9-2C20B8E0CFD6}" dt="2024-12-18T03:52:52.987" v="1136" actId="26606"/>
          <ac:spMkLst>
            <pc:docMk/>
            <pc:sldMk cId="4178335151" sldId="294"/>
            <ac:spMk id="15" creationId="{3F0BE7ED-7814-4273-B18A-F26CC0380380}"/>
          </ac:spMkLst>
        </pc:spChg>
        <pc:spChg chg="add del">
          <ac:chgData name="Polina Panainte" userId="8d54d964-843d-44d0-9f61-fd367948a0dc" providerId="ADAL" clId="{864F102F-870C-4634-9AD9-2C20B8E0CFD6}" dt="2024-12-18T04:13:16.355" v="1655" actId="26606"/>
          <ac:spMkLst>
            <pc:docMk/>
            <pc:sldMk cId="4178335151" sldId="294"/>
            <ac:spMk id="20" creationId="{04812C46-200A-4DEB-A05E-3ED6C68C2387}"/>
          </ac:spMkLst>
        </pc:spChg>
        <pc:spChg chg="add">
          <ac:chgData name="Polina Panainte" userId="8d54d964-843d-44d0-9f61-fd367948a0dc" providerId="ADAL" clId="{864F102F-870C-4634-9AD9-2C20B8E0CFD6}" dt="2024-12-18T04:13:16.355" v="1655" actId="26606"/>
          <ac:spMkLst>
            <pc:docMk/>
            <pc:sldMk cId="4178335151" sldId="294"/>
            <ac:spMk id="25" creationId="{3AFE8227-C443-417B-BA91-520EB1EF4559}"/>
          </ac:spMkLst>
        </pc:spChg>
        <pc:spChg chg="add">
          <ac:chgData name="Polina Panainte" userId="8d54d964-843d-44d0-9f61-fd367948a0dc" providerId="ADAL" clId="{864F102F-870C-4634-9AD9-2C20B8E0CFD6}" dt="2024-12-18T04:13:16.355" v="1655" actId="26606"/>
          <ac:spMkLst>
            <pc:docMk/>
            <pc:sldMk cId="4178335151" sldId="294"/>
            <ac:spMk id="27" creationId="{907741FC-B544-4A6E-B831-6789D042333D}"/>
          </ac:spMkLst>
        </pc:spChg>
        <pc:spChg chg="add">
          <ac:chgData name="Polina Panainte" userId="8d54d964-843d-44d0-9f61-fd367948a0dc" providerId="ADAL" clId="{864F102F-870C-4634-9AD9-2C20B8E0CFD6}" dt="2024-12-18T04:13:16.355" v="1655" actId="26606"/>
          <ac:spMkLst>
            <pc:docMk/>
            <pc:sldMk cId="4178335151" sldId="294"/>
            <ac:spMk id="29" creationId="{3F0BE7ED-7814-4273-B18A-F26CC0380380}"/>
          </ac:spMkLst>
        </pc:spChg>
        <pc:picChg chg="add del mod">
          <ac:chgData name="Polina Panainte" userId="8d54d964-843d-44d0-9f61-fd367948a0dc" providerId="ADAL" clId="{864F102F-870C-4634-9AD9-2C20B8E0CFD6}" dt="2024-12-18T04:13:06.109" v="1653" actId="478"/>
          <ac:picMkLst>
            <pc:docMk/>
            <pc:sldMk cId="4178335151" sldId="294"/>
            <ac:picMk id="4" creationId="{66AFD3D0-4A9A-4CB3-67DE-DEF7AFA79CF9}"/>
          </ac:picMkLst>
        </pc:picChg>
        <pc:picChg chg="add mod">
          <ac:chgData name="Polina Panainte" userId="8d54d964-843d-44d0-9f61-fd367948a0dc" providerId="ADAL" clId="{864F102F-870C-4634-9AD9-2C20B8E0CFD6}" dt="2024-12-18T04:13:16.355" v="1655" actId="26606"/>
          <ac:picMkLst>
            <pc:docMk/>
            <pc:sldMk cId="4178335151" sldId="294"/>
            <ac:picMk id="5" creationId="{BBE40572-4949-1664-9D8F-4E4710600FDB}"/>
          </ac:picMkLst>
        </pc:picChg>
      </pc:sldChg>
      <pc:sldChg chg="addSp modSp mod setBg">
        <pc:chgData name="Polina Panainte" userId="8d54d964-843d-44d0-9f61-fd367948a0dc" providerId="ADAL" clId="{864F102F-870C-4634-9AD9-2C20B8E0CFD6}" dt="2024-12-18T04:08:22.496" v="1650" actId="26606"/>
        <pc:sldMkLst>
          <pc:docMk/>
          <pc:sldMk cId="945433785" sldId="295"/>
        </pc:sldMkLst>
        <pc:spChg chg="mod">
          <ac:chgData name="Polina Panainte" userId="8d54d964-843d-44d0-9f61-fd367948a0dc" providerId="ADAL" clId="{864F102F-870C-4634-9AD9-2C20B8E0CFD6}" dt="2024-12-18T04:08:22.496" v="1650" actId="26606"/>
          <ac:spMkLst>
            <pc:docMk/>
            <pc:sldMk cId="945433785" sldId="295"/>
            <ac:spMk id="2" creationId="{0D38D3B0-357C-6873-E200-25550B689747}"/>
          </ac:spMkLst>
        </pc:spChg>
        <pc:spChg chg="mod">
          <ac:chgData name="Polina Panainte" userId="8d54d964-843d-44d0-9f61-fd367948a0dc" providerId="ADAL" clId="{864F102F-870C-4634-9AD9-2C20B8E0CFD6}" dt="2024-12-18T04:08:22.496" v="1650" actId="26606"/>
          <ac:spMkLst>
            <pc:docMk/>
            <pc:sldMk cId="945433785" sldId="295"/>
            <ac:spMk id="3" creationId="{B848EF3E-6ADE-B728-0992-71663FC78935}"/>
          </ac:spMkLst>
        </pc:spChg>
        <pc:spChg chg="add">
          <ac:chgData name="Polina Panainte" userId="8d54d964-843d-44d0-9f61-fd367948a0dc" providerId="ADAL" clId="{864F102F-870C-4634-9AD9-2C20B8E0CFD6}" dt="2024-12-18T04:08:22.496" v="1650" actId="26606"/>
          <ac:spMkLst>
            <pc:docMk/>
            <pc:sldMk cId="945433785" sldId="295"/>
            <ac:spMk id="8" creationId="{777A147A-9ED8-46B4-8660-1B3C2AA880B5}"/>
          </ac:spMkLst>
        </pc:spChg>
        <pc:spChg chg="add">
          <ac:chgData name="Polina Panainte" userId="8d54d964-843d-44d0-9f61-fd367948a0dc" providerId="ADAL" clId="{864F102F-870C-4634-9AD9-2C20B8E0CFD6}" dt="2024-12-18T04:08:22.496" v="1650" actId="26606"/>
          <ac:spMkLst>
            <pc:docMk/>
            <pc:sldMk cId="945433785" sldId="295"/>
            <ac:spMk id="10" creationId="{5D6C15A0-C087-4593-8414-2B4EC1CDC3D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6641E-F835-4514-AA58-20FEFC9C2A8A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738C2-C6BE-4F9C-8E7D-18ED57802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968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D23E9-7022-EE16-D7C0-125587563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1B61D-FA2D-555A-41E7-AEEE1AE68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4C9F2-06CA-C441-ED3C-7DA4A70B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D384C-6270-9473-C091-A11E88D4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01057-A7EF-3966-50C5-761B830E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89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3113C-9C0D-B3E7-18E0-4E3D93D8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AF2F4-E390-9EF4-1EBA-30C1533FA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834D0-53D0-22B8-4996-B05C2C8FB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2C73D-E05C-52B4-E022-8B3AB159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888AE-5F0C-2D4B-6669-FA575709E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78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5D9BA0-0AD6-E62B-3712-3E765CF80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38EAD-3920-F2CE-DA6B-5E9409963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5DDEB-04E3-F569-893A-37224A81B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EA917-997B-9267-34CC-B0FA1523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6FBD1-1371-D930-E8B1-B3954CA8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65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ECF8-8F85-CD71-6F57-196219A8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F40A1-0BF0-DA16-1E2C-74352D4E5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22488-2CF0-AE1F-6873-EFE96DF18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08EFB-5AE7-0269-6A8D-F7E829FC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AA1F3-0C07-46B9-4AD4-8543D254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11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78C45-3D9B-413C-343A-AB9A96BE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1628E-D8F4-4088-A758-F8BFD7D6B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9AD08-6834-4BDD-C745-A226F31F9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1C166-61AA-9BA4-0B04-1E11FF3F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2F5D4-AD01-26CC-38BB-0EB1D7D8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74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2A8-DC03-9AFA-75CE-D3F4DC47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496B8-6119-332A-F243-73B461553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1462E-A443-54ED-CCA7-3E60AA576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68C6D-4D9F-2112-DC6A-7BEB6D188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25D8F-4577-A2C4-88A5-EB6F1EB6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9E5A2-8054-B579-1501-70E8F011E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80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DFA59-F9DC-A451-E05C-DE7EB5C11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53540-104C-E6FB-5F44-A676BC9B9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33F0C-8CA7-2A38-F03A-67AE1238D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4AAF1-FFD4-B415-65D1-36A0942CD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5EE0C7-4A8E-BFD2-43A7-15EAEBE09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155344-EC69-1F41-65C0-36141EA4D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B6E406-C67B-16F4-5F60-38A3C8416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B70815-99DF-5167-3C43-B85EF908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50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FB18B-05E5-7045-591A-04C85D71B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9EFA9-4332-AD43-F414-F64F02649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EC764-1459-EA10-EF71-791ABC033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A22BF-25D9-1312-995D-816C37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4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29F6CD-3F63-4205-E1B0-0F0AA079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5CCC66-8C2C-4E4A-E0CD-3ACA651BF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9E6BE-AB7B-E562-B7D5-94238364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19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D91D-1F0D-D9BB-DCEC-7EED5018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7E361-971F-8744-CE2E-CB060A846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6E943-2281-C3B8-9888-F382E33E8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A7272-0BCA-1EE8-412C-038A1AC60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6F6FB-93DE-C3E1-1251-C4A190A0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0E32D-FB59-E2E3-FA3E-5EDFC9F6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5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2E99-757F-1D74-EC3A-4A38AFCB9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E0317-0398-8D1F-FF3A-5A84DE23E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F66C6-0710-9C14-3475-8649F4EA9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560A2-032D-E913-D395-414022B2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89CA4-5E7B-2DAD-FF26-87AD7617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32F2D-EDD9-17CC-119F-6B44930E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53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C9169-D78C-7B7A-8A8B-5B5AD873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3F981-4BC5-6EBB-3CC3-1EA4E63B7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E5C6C-AF0F-B3B8-BA95-49EC05C8D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6523CC-B58B-486F-A13F-F6C41F2D22D8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631FB-8CE9-1F2C-5298-A69084EE4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83C87-3B4D-53B4-7E26-64C651E1F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6AF199-018B-4225-870F-AC2335B0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03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9" name="Rectangle 616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FB5AB0-8A0F-2E27-A59D-7C05F92E6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en-GB" sz="6600"/>
              <a:t>RAPORT 2024</a:t>
            </a:r>
          </a:p>
        </p:txBody>
      </p:sp>
      <p:pic>
        <p:nvPicPr>
          <p:cNvPr id="6146" name="Picture 2" descr="Ar putea fi o imagine cu text">
            <a:extLst>
              <a:ext uri="{FF2B5EF4-FFF2-40B4-BE49-F238E27FC236}">
                <a16:creationId xmlns:a16="http://schemas.microsoft.com/office/drawing/2014/main" id="{6E18842F-2212-67A0-00F0-7B032FAB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5484" y="591670"/>
            <a:ext cx="4896435" cy="274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1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D8A9A8-C627-C8D8-7C78-29716C8A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372" y="6051253"/>
            <a:ext cx="1304657" cy="469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3F9D9-26B8-724A-8D65-467B06775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37" y="5974656"/>
            <a:ext cx="1091279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AEF0E9-38B7-40AC-00C8-0564AB94F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5931" y="5953854"/>
            <a:ext cx="542591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60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8C2E2-21AF-66AC-9F13-59C19C219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GB" sz="3700" b="1" dirty="0"/>
              <a:t>A SPORI</a:t>
            </a:r>
            <a:r>
              <a:rPr lang="ro-RO" sz="3700" b="1" dirty="0"/>
              <a:t>T</a:t>
            </a:r>
            <a:r>
              <a:rPr lang="en-GB" sz="3700" b="1" dirty="0"/>
              <a:t> COEZIUNEA INTERN</a:t>
            </a:r>
            <a:r>
              <a:rPr lang="ro-RO" sz="3700" b="1" dirty="0"/>
              <a:t>Ă A COALIȚIEI </a:t>
            </a:r>
            <a:endParaRPr lang="en-GB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1B1C2-D09B-D928-370D-F59610DFA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Un </a:t>
            </a:r>
            <a:r>
              <a:rPr lang="en-GB" sz="2000"/>
              <a:t>retreat pentru membrii Consiliului </a:t>
            </a:r>
            <a:r>
              <a:rPr lang="en-GB" sz="2000" dirty="0"/>
              <a:t>CALC </a:t>
            </a:r>
          </a:p>
          <a:p>
            <a:pPr marL="0" indent="0">
              <a:buNone/>
            </a:pPr>
            <a:r>
              <a:rPr lang="en-GB" sz="2000" dirty="0"/>
              <a:t>Mai 2024</a:t>
            </a:r>
            <a:r>
              <a:rPr lang="en-GB" sz="2000"/>
              <a:t>, Orheiul Vechi, 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22 </a:t>
            </a:r>
            <a:r>
              <a:rPr lang="en-GB" sz="2000"/>
              <a:t>de persoane, </a:t>
            </a:r>
            <a:endParaRPr lang="ro-RO" sz="2000" dirty="0"/>
          </a:p>
          <a:p>
            <a:pPr marL="0" indent="0">
              <a:buNone/>
            </a:pPr>
            <a:r>
              <a:rPr lang="en-GB" sz="2000"/>
              <a:t>11 organizații membre </a:t>
            </a:r>
            <a:r>
              <a:rPr lang="en-GB" sz="2000" dirty="0"/>
              <a:t>CALC</a:t>
            </a:r>
          </a:p>
          <a:p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25FC2-C93C-7E88-E92E-0A167A3CCB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15" r="1635" b="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77225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6D073E-B261-1ACB-12DC-EFF620DCD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ro-RO" sz="3700" b="1"/>
              <a:t>AU SPORIT CAPACITĂȚILE MEMBRILOR</a:t>
            </a:r>
            <a:endParaRPr lang="en-GB" sz="37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40572-4949-1664-9D8F-4E4710600F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85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FC0BDE-C3D2-685B-602F-91175BE51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ro-RO" sz="2000" dirty="0"/>
              <a:t>Instruire pentru 26 ONG-uri membre CALC și alte organizații </a:t>
            </a:r>
          </a:p>
          <a:p>
            <a:r>
              <a:rPr lang="ro-RO" sz="2000" dirty="0"/>
              <a:t>2 zile, 6 experți de top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3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9B088-6256-BCDD-D214-7EE509B8A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8D3B0-357C-6873-E200-25550B689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o-RO" sz="5400" b="1" dirty="0"/>
              <a:t>CE AM REUȘIT</a:t>
            </a:r>
            <a:endParaRPr lang="en-GB" sz="5400" b="1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8EF3E-6ADE-B728-0992-71663FC78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200" dirty="0"/>
              <a:t>S</a:t>
            </a:r>
            <a:r>
              <a:rPr lang="ro-RO" sz="2200" dirty="0"/>
              <a:t>ă </a:t>
            </a:r>
            <a:r>
              <a:rPr lang="en-GB" sz="2200" dirty="0" err="1"/>
              <a:t>contribui</a:t>
            </a:r>
            <a:r>
              <a:rPr lang="ro-RO" sz="2200" dirty="0"/>
              <a:t>m</a:t>
            </a:r>
            <a:r>
              <a:rPr lang="en-GB" sz="2200" dirty="0"/>
              <a:t> la </a:t>
            </a:r>
            <a:r>
              <a:rPr lang="en-GB" sz="2200" dirty="0" err="1"/>
              <a:t>desfășurarea</a:t>
            </a:r>
            <a:r>
              <a:rPr lang="en-GB" sz="2200" dirty="0"/>
              <a:t> </a:t>
            </a:r>
            <a:r>
              <a:rPr lang="en-GB" sz="2200" dirty="0" err="1"/>
              <a:t>proceselor</a:t>
            </a:r>
            <a:r>
              <a:rPr lang="en-GB" sz="2200" dirty="0"/>
              <a:t> </a:t>
            </a:r>
            <a:r>
              <a:rPr lang="en-GB" sz="2200" dirty="0" err="1"/>
              <a:t>electorale</a:t>
            </a:r>
            <a:r>
              <a:rPr lang="en-GB" sz="2200" dirty="0"/>
              <a:t> </a:t>
            </a:r>
            <a:r>
              <a:rPr lang="en-GB" sz="2200" dirty="0" err="1"/>
              <a:t>incluzive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democratice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Republica Moldova </a:t>
            </a:r>
            <a:endParaRPr lang="ro-RO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200" dirty="0" err="1"/>
              <a:t>prin</a:t>
            </a:r>
            <a:r>
              <a:rPr lang="en-GB" sz="2200" dirty="0"/>
              <a:t> </a:t>
            </a:r>
            <a:r>
              <a:rPr lang="en-GB" sz="2200" dirty="0" err="1"/>
              <a:t>asigurarea</a:t>
            </a:r>
            <a:r>
              <a:rPr lang="en-GB" sz="2200" dirty="0"/>
              <a:t> </a:t>
            </a:r>
            <a:r>
              <a:rPr lang="en-GB" sz="2200" dirty="0" err="1"/>
              <a:t>activității</a:t>
            </a:r>
            <a:r>
              <a:rPr lang="en-GB" sz="2200" dirty="0"/>
              <a:t> </a:t>
            </a:r>
            <a:r>
              <a:rPr lang="en-GB" sz="2200" dirty="0" err="1"/>
              <a:t>eficiente</a:t>
            </a:r>
            <a:r>
              <a:rPr lang="en-GB" sz="2200" dirty="0"/>
              <a:t> a </a:t>
            </a:r>
            <a:r>
              <a:rPr lang="en-GB" sz="2200" dirty="0" err="1"/>
              <a:t>Coaliției</a:t>
            </a:r>
            <a:r>
              <a:rPr lang="en-GB" sz="2200" dirty="0"/>
              <a:t> </a:t>
            </a:r>
            <a:r>
              <a:rPr lang="en-GB" sz="2200" dirty="0" err="1"/>
              <a:t>pentru</a:t>
            </a:r>
            <a:r>
              <a:rPr lang="en-GB" sz="2200" dirty="0"/>
              <a:t> </a:t>
            </a:r>
            <a:r>
              <a:rPr lang="en-GB" sz="2200" dirty="0" err="1"/>
              <a:t>Alegeri</a:t>
            </a:r>
            <a:r>
              <a:rPr lang="en-GB" sz="2200" dirty="0"/>
              <a:t> </a:t>
            </a:r>
            <a:r>
              <a:rPr lang="en-GB" sz="2200" dirty="0" err="1"/>
              <a:t>Libere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Corecte</a:t>
            </a:r>
            <a:r>
              <a:rPr lang="en-GB" sz="2200" dirty="0"/>
              <a:t> </a:t>
            </a:r>
            <a:endParaRPr lang="ro-RO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200" dirty="0"/>
              <a:t>ca o voce </a:t>
            </a:r>
            <a:r>
              <a:rPr lang="en-GB" sz="2200" dirty="0" err="1"/>
              <a:t>consolidată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profesionistă</a:t>
            </a:r>
            <a:r>
              <a:rPr lang="en-GB" sz="2200" dirty="0"/>
              <a:t> a </a:t>
            </a:r>
            <a:r>
              <a:rPr lang="en-GB" sz="2200" dirty="0" err="1"/>
              <a:t>societății</a:t>
            </a:r>
            <a:r>
              <a:rPr lang="en-GB" sz="2200" dirty="0"/>
              <a:t> civile pe </a:t>
            </a:r>
            <a:r>
              <a:rPr lang="en-GB" sz="2200" dirty="0" err="1"/>
              <a:t>subiectul</a:t>
            </a:r>
            <a:r>
              <a:rPr lang="en-GB" sz="2200" dirty="0"/>
              <a:t> </a:t>
            </a:r>
            <a:r>
              <a:rPr lang="en-GB" sz="2200" dirty="0" err="1"/>
              <a:t>alegerilor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endParaRPr lang="ro-RO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200" dirty="0" err="1"/>
              <a:t>prin</a:t>
            </a:r>
            <a:r>
              <a:rPr lang="en-GB" sz="2200" dirty="0"/>
              <a:t> buna </a:t>
            </a:r>
            <a:r>
              <a:rPr lang="en-GB" sz="2200" dirty="0" err="1"/>
              <a:t>colaborare</a:t>
            </a:r>
            <a:r>
              <a:rPr lang="en-GB" sz="2200" dirty="0"/>
              <a:t> a </a:t>
            </a:r>
            <a:r>
              <a:rPr lang="en-GB" sz="2200" dirty="0" err="1"/>
              <a:t>acesteia</a:t>
            </a:r>
            <a:r>
              <a:rPr lang="en-GB" sz="2200" dirty="0"/>
              <a:t> cu </a:t>
            </a:r>
            <a:r>
              <a:rPr lang="en-GB" sz="2200" dirty="0" err="1"/>
              <a:t>autoritățile</a:t>
            </a:r>
            <a:r>
              <a:rPr lang="en-GB" sz="2200" dirty="0"/>
              <a:t> </a:t>
            </a:r>
            <a:r>
              <a:rPr lang="en-GB" sz="2200" dirty="0" err="1"/>
              <a:t>și</a:t>
            </a:r>
            <a:r>
              <a:rPr lang="en-GB" sz="2200" dirty="0"/>
              <a:t> </a:t>
            </a:r>
            <a:r>
              <a:rPr lang="en-GB" sz="2200" dirty="0" err="1"/>
              <a:t>comunitatea</a:t>
            </a:r>
            <a:r>
              <a:rPr lang="en-GB" sz="2200" dirty="0"/>
              <a:t> </a:t>
            </a:r>
            <a:r>
              <a:rPr lang="en-GB" sz="2200" dirty="0" err="1"/>
              <a:t>internațională</a:t>
            </a:r>
            <a:r>
              <a:rPr lang="en-GB" sz="2200" dirty="0"/>
              <a:t> </a:t>
            </a:r>
            <a:r>
              <a:rPr lang="en-GB" sz="2200" dirty="0" err="1"/>
              <a:t>în</a:t>
            </a:r>
            <a:r>
              <a:rPr lang="en-GB" sz="2200" dirty="0"/>
              <a:t> </a:t>
            </a:r>
            <a:r>
              <a:rPr lang="en-GB" sz="2200" dirty="0" err="1"/>
              <a:t>acest</a:t>
            </a:r>
            <a:r>
              <a:rPr lang="en-GB" sz="2200" dirty="0"/>
              <a:t> </a:t>
            </a:r>
            <a:r>
              <a:rPr lang="en-GB" sz="2200" dirty="0" err="1"/>
              <a:t>sens.</a:t>
            </a:r>
            <a:r>
              <a:rPr lang="en-GB" sz="2200" dirty="0"/>
              <a:t> </a:t>
            </a:r>
          </a:p>
          <a:p>
            <a:pPr marL="0" indent="0">
              <a:buNone/>
            </a:pPr>
            <a:endParaRPr lang="ro-RO" sz="2200" dirty="0"/>
          </a:p>
        </p:txBody>
      </p:sp>
    </p:spTree>
    <p:extLst>
      <p:ext uri="{BB962C8B-B14F-4D97-AF65-F5344CB8AC3E}">
        <p14:creationId xmlns:p14="http://schemas.microsoft.com/office/powerpoint/2010/main" val="945433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4B362A4-6936-21CE-8F3B-FD1C64BB7F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97F095-1140-95DD-9574-50182CF1A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3100" b="1" dirty="0"/>
              <a:t>CALC CONTINUĂ</a:t>
            </a:r>
            <a:endParaRPr lang="en-US" sz="31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6853E8-233A-7AB8-B5F4-A45CA5D94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o-RO" sz="1900" dirty="0"/>
              <a:t>Avem o v</a:t>
            </a:r>
            <a:r>
              <a:rPr lang="en-US" sz="1900" dirty="0" err="1"/>
              <a:t>iziune</a:t>
            </a:r>
            <a:r>
              <a:rPr lang="en-US" sz="1900" dirty="0"/>
              <a:t> </a:t>
            </a:r>
            <a:r>
              <a:rPr lang="en-US" sz="1900" dirty="0" err="1"/>
              <a:t>colectivă</a:t>
            </a:r>
            <a:endParaRPr lang="ro-RO" sz="1900" dirty="0"/>
          </a:p>
          <a:p>
            <a:r>
              <a:rPr lang="ro-RO" sz="1900" dirty="0"/>
              <a:t>Pledoarie pentru integritatea procesului electoral </a:t>
            </a:r>
          </a:p>
          <a:p>
            <a:r>
              <a:rPr lang="ro-RO" sz="1900" dirty="0"/>
              <a:t>Cercetare și monitorizare </a:t>
            </a:r>
            <a:endParaRPr lang="en-US" sz="1900" dirty="0"/>
          </a:p>
          <a:p>
            <a:r>
              <a:rPr lang="ro-RO" sz="1900" dirty="0"/>
              <a:t>Continuăm validarea necesităților cu actorii relevanți </a:t>
            </a:r>
          </a:p>
          <a:p>
            <a:r>
              <a:rPr lang="ro-RO" sz="1900" dirty="0"/>
              <a:t>Dialog strategic </a:t>
            </a:r>
          </a:p>
          <a:p>
            <a:r>
              <a:rPr lang="ro-RO" sz="1900" dirty="0"/>
              <a:t>Continuăm creșterea coeziunii și capacităților CALC </a:t>
            </a:r>
          </a:p>
        </p:txBody>
      </p:sp>
    </p:spTree>
    <p:extLst>
      <p:ext uri="{BB962C8B-B14F-4D97-AF65-F5344CB8AC3E}">
        <p14:creationId xmlns:p14="http://schemas.microsoft.com/office/powerpoint/2010/main" val="386535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19C025-BCD6-2F85-8C53-7976C3B8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o-RO" sz="5400" b="1"/>
              <a:t>CE NE-AM PROPUS </a:t>
            </a:r>
            <a:endParaRPr lang="en-GB" sz="5400" b="1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D11E-2EEB-F049-444E-EE64120FB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GB" sz="2200"/>
              <a:t>S</a:t>
            </a:r>
            <a:r>
              <a:rPr lang="ro-RO" sz="2200"/>
              <a:t>ă </a:t>
            </a:r>
            <a:r>
              <a:rPr lang="en-GB" sz="2200"/>
              <a:t>contribui</a:t>
            </a:r>
            <a:r>
              <a:rPr lang="ro-RO" sz="2200"/>
              <a:t>m</a:t>
            </a:r>
            <a:r>
              <a:rPr lang="en-GB" sz="2200"/>
              <a:t> la desfășurarea proceselor electorale incluzive și democratice în Republica Moldova </a:t>
            </a:r>
            <a:endParaRPr lang="ro-RO" sz="2200"/>
          </a:p>
          <a:p>
            <a:r>
              <a:rPr lang="en-GB" sz="2200"/>
              <a:t>prin asigurarea activității eficiente a Coaliției pentru Alegeri Libere și Corecte </a:t>
            </a:r>
            <a:endParaRPr lang="ro-RO" sz="2200"/>
          </a:p>
          <a:p>
            <a:r>
              <a:rPr lang="en-GB" sz="2200"/>
              <a:t>ca o voce consolidată și profesionistă a societății civile pe subiectul alegerilor și </a:t>
            </a:r>
            <a:endParaRPr lang="ro-RO" sz="2200"/>
          </a:p>
          <a:p>
            <a:r>
              <a:rPr lang="en-GB" sz="2200"/>
              <a:t>prin buna colaborare a acesteia cu autoritățile și comunitatea internațională în acest sens. </a:t>
            </a:r>
          </a:p>
        </p:txBody>
      </p:sp>
    </p:spTree>
    <p:extLst>
      <p:ext uri="{BB962C8B-B14F-4D97-AF65-F5344CB8AC3E}">
        <p14:creationId xmlns:p14="http://schemas.microsoft.com/office/powerpoint/2010/main" val="4232733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A835F-4034-97EF-DE7F-18C52B27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924" y="1285401"/>
            <a:ext cx="4491821" cy="1616203"/>
          </a:xfrm>
        </p:spPr>
        <p:txBody>
          <a:bodyPr anchor="b">
            <a:normAutofit fontScale="90000"/>
          </a:bodyPr>
          <a:lstStyle/>
          <a:p>
            <a:r>
              <a:rPr lang="ro-RO" sz="3600" b="1" dirty="0"/>
              <a:t>NE-AM ALINIAT SCOPURILE ȘI STRATEGIILE ȘI AM ACȚIONAT CU O AGENDĂ COMUNĂ</a:t>
            </a:r>
            <a:br>
              <a:rPr lang="en-GB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GB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1F3E0-8B07-3A92-624C-91FA7E74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05" r="1562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F5C8-0C1D-9AF6-9907-5420AF252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130" y="2901604"/>
            <a:ext cx="3183039" cy="2983464"/>
          </a:xfrm>
        </p:spPr>
        <p:txBody>
          <a:bodyPr anchor="t">
            <a:normAutofit/>
          </a:bodyPr>
          <a:lstStyle/>
          <a:p>
            <a:r>
              <a:rPr lang="ro-RO" sz="2000" dirty="0"/>
              <a:t>4 ședințe ale Consiliului CALC </a:t>
            </a:r>
          </a:p>
          <a:p>
            <a:r>
              <a:rPr lang="ro-RO" sz="2000" dirty="0"/>
              <a:t>Cartarea activităților CALC </a:t>
            </a:r>
          </a:p>
          <a:p>
            <a:r>
              <a:rPr lang="ro-RO" sz="2000" dirty="0"/>
              <a:t>Planificarea pentru 2025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10977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8DEEB0F-5C35-983A-4ABA-550D74F2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464"/>
            <a:ext cx="3791674" cy="24725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o-RO" sz="4900" b="1" dirty="0"/>
              <a:t>AM RĂSPUNS </a:t>
            </a:r>
            <a:r>
              <a:rPr lang="en-GB" sz="4900" b="1" dirty="0"/>
              <a:t>UNOR NECESITĂȚI REALE</a:t>
            </a:r>
            <a:br>
              <a:rPr lang="ro-RO" sz="5400" dirty="0"/>
            </a:br>
            <a:endParaRPr lang="en-US" sz="4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36B2FB-EA7A-135A-E24F-01186D391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2" y="3325002"/>
            <a:ext cx="2668928" cy="2780518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err="1"/>
              <a:t>Discuții</a:t>
            </a:r>
            <a:r>
              <a:rPr lang="en-US" sz="1900" dirty="0"/>
              <a:t> </a:t>
            </a:r>
            <a:r>
              <a:rPr lang="en-US" sz="1900" dirty="0" err="1"/>
              <a:t>formale</a:t>
            </a:r>
            <a:r>
              <a:rPr lang="en-US" sz="1900" dirty="0"/>
              <a:t> </a:t>
            </a:r>
            <a:r>
              <a:rPr lang="en-US" sz="1900" dirty="0" err="1"/>
              <a:t>și</a:t>
            </a:r>
            <a:r>
              <a:rPr lang="en-US" sz="1900" dirty="0"/>
              <a:t> </a:t>
            </a:r>
            <a:r>
              <a:rPr lang="en-US" sz="1900" dirty="0" err="1"/>
              <a:t>informale</a:t>
            </a:r>
            <a:r>
              <a:rPr lang="en-US" sz="1900" dirty="0"/>
              <a:t> </a:t>
            </a:r>
            <a:r>
              <a:rPr lang="ro-RO" sz="1900" dirty="0"/>
              <a:t>cu actorii relevanți</a:t>
            </a:r>
            <a:endParaRPr lang="en-GB" sz="19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/>
              <a:t>Clarificarea</a:t>
            </a:r>
            <a:r>
              <a:rPr lang="en-US" sz="1900" dirty="0"/>
              <a:t> </a:t>
            </a:r>
            <a:r>
              <a:rPr lang="en-US" sz="1900" dirty="0" err="1"/>
              <a:t>așteptărilor</a:t>
            </a:r>
            <a:r>
              <a:rPr lang="en-US" sz="1900" dirty="0"/>
              <a:t> </a:t>
            </a:r>
            <a:r>
              <a:rPr lang="ro-RO" sz="1900" dirty="0"/>
              <a:t>și necesităților </a:t>
            </a:r>
            <a:endParaRPr lang="en-US" sz="19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2FB329-CA1E-D980-80BF-281704E3B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551" r="15548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06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F078E-F6B5-970F-2389-DC0E056C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SUPORT DIN PARTEA DONATORILOR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C56CB-7CC5-716C-122B-96795A9E5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79% din </a:t>
            </a:r>
            <a:r>
              <a:rPr lang="en-US" sz="2000" dirty="0" err="1"/>
              <a:t>intervențiile</a:t>
            </a:r>
            <a:r>
              <a:rPr lang="en-US" sz="2000" dirty="0"/>
              <a:t> </a:t>
            </a:r>
            <a:r>
              <a:rPr lang="en-US" sz="2000" dirty="0" err="1"/>
              <a:t>propuse</a:t>
            </a:r>
            <a:r>
              <a:rPr lang="en-US" sz="2000" dirty="0"/>
              <a:t> de CALC au </a:t>
            </a:r>
            <a:r>
              <a:rPr lang="en-US" sz="2000" dirty="0" err="1"/>
              <a:t>avut</a:t>
            </a:r>
            <a:r>
              <a:rPr lang="en-US" sz="2000" dirty="0"/>
              <a:t> </a:t>
            </a:r>
            <a:r>
              <a:rPr lang="en-US" sz="2000" dirty="0" err="1"/>
              <a:t>finanțare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11 </a:t>
            </a:r>
            <a:r>
              <a:rPr lang="en-US" sz="2000" dirty="0" err="1">
                <a:effectLst/>
              </a:rPr>
              <a:t>proiecte</a:t>
            </a:r>
            <a:r>
              <a:rPr lang="ro-RO" sz="2000" dirty="0">
                <a:effectLst/>
              </a:rPr>
              <a:t> </a:t>
            </a:r>
            <a:r>
              <a:rPr lang="en-US" sz="2000" dirty="0">
                <a:effectLst/>
              </a:rPr>
              <a:t>din 14</a:t>
            </a:r>
            <a:endParaRPr lang="ro-RO" sz="20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 ședință de coordonare a donatorilor pe subiectul alegerilor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000" dirty="0"/>
              <a:t>6 întâlniri și briefinguri cu donatorii 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2975B2-BE84-C5E3-5F03-61DF86299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" b="2838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0241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8411B9-6681-7EC9-BAE5-CBEE3C1C9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7" r="5565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6A47E4-8286-B586-8751-2AAC8556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o-RO" sz="4000" b="1" dirty="0"/>
              <a:t>AM SUSȚINUT UN PROCES ELECTORAL INTEGRU</a:t>
            </a:r>
            <a:endParaRPr lang="en-US" sz="4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EA262-4F75-FD25-0209-C1D856C33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err="1"/>
              <a:t>Pleadorie</a:t>
            </a:r>
            <a:r>
              <a:rPr lang="en-US" sz="1900" dirty="0"/>
              <a:t> </a:t>
            </a:r>
            <a:r>
              <a:rPr lang="en-US" sz="1900" dirty="0" err="1"/>
              <a:t>pentru</a:t>
            </a:r>
            <a:r>
              <a:rPr lang="en-US" sz="1900" dirty="0"/>
              <a:t> un </a:t>
            </a:r>
            <a:r>
              <a:rPr lang="en-US" sz="1900" dirty="0" err="1"/>
              <a:t>scrutin</a:t>
            </a:r>
            <a:r>
              <a:rPr lang="en-US" sz="1900" dirty="0"/>
              <a:t> liber </a:t>
            </a:r>
            <a:r>
              <a:rPr lang="en-US" sz="1900" dirty="0" err="1"/>
              <a:t>și</a:t>
            </a:r>
            <a:r>
              <a:rPr lang="en-US" sz="1900" dirty="0"/>
              <a:t> </a:t>
            </a:r>
            <a:r>
              <a:rPr lang="en-US" sz="1900" dirty="0" err="1"/>
              <a:t>corect</a:t>
            </a:r>
            <a:r>
              <a:rPr lang="en-US" sz="1900" dirty="0"/>
              <a:t>, </a:t>
            </a:r>
            <a:r>
              <a:rPr lang="en-US" sz="1900" dirty="0" err="1"/>
              <a:t>fără</a:t>
            </a:r>
            <a:r>
              <a:rPr lang="en-US" sz="1900" dirty="0"/>
              <a:t> </a:t>
            </a:r>
            <a:r>
              <a:rPr lang="en-US" sz="1900" dirty="0" err="1"/>
              <a:t>utilizarea</a:t>
            </a:r>
            <a:r>
              <a:rPr lang="en-US" sz="1900" dirty="0"/>
              <a:t> </a:t>
            </a:r>
            <a:r>
              <a:rPr lang="en-US" sz="1900" dirty="0" err="1"/>
              <a:t>resurselor</a:t>
            </a:r>
            <a:r>
              <a:rPr lang="en-US" sz="1900" dirty="0"/>
              <a:t> administrative, </a:t>
            </a:r>
            <a:r>
              <a:rPr lang="en-US" sz="1900" dirty="0" err="1"/>
              <a:t>finanțărilor</a:t>
            </a:r>
            <a:r>
              <a:rPr lang="en-US" sz="1900" dirty="0"/>
              <a:t> </a:t>
            </a:r>
            <a:r>
              <a:rPr lang="en-US" sz="1900" dirty="0" err="1"/>
              <a:t>ilicite</a:t>
            </a:r>
            <a:r>
              <a:rPr lang="en-US" sz="1900" dirty="0"/>
              <a:t> </a:t>
            </a:r>
            <a:r>
              <a:rPr lang="en-US" sz="1900" dirty="0" err="1"/>
              <a:t>și</a:t>
            </a:r>
            <a:r>
              <a:rPr lang="en-US" sz="1900" dirty="0"/>
              <a:t> </a:t>
            </a:r>
            <a:r>
              <a:rPr lang="en-US" sz="1900" dirty="0" err="1"/>
              <a:t>coruperea</a:t>
            </a:r>
            <a:r>
              <a:rPr lang="en-US" sz="1900" dirty="0"/>
              <a:t> </a:t>
            </a:r>
            <a:r>
              <a:rPr lang="en-US" sz="1900" dirty="0" err="1"/>
              <a:t>alegătorilor</a:t>
            </a:r>
            <a:r>
              <a:rPr lang="en-US" sz="19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err="1"/>
              <a:t>Sprijin</a:t>
            </a:r>
            <a:r>
              <a:rPr lang="en-US" sz="1900" dirty="0"/>
              <a:t> </a:t>
            </a:r>
            <a:r>
              <a:rPr lang="en-US" sz="1900" dirty="0" err="1"/>
              <a:t>informațional</a:t>
            </a:r>
            <a:r>
              <a:rPr lang="en-US" sz="1900" dirty="0"/>
              <a:t> </a:t>
            </a:r>
            <a:r>
              <a:rPr lang="en-US" sz="1900" dirty="0" err="1"/>
              <a:t>și</a:t>
            </a:r>
            <a:r>
              <a:rPr lang="en-US" sz="1900" dirty="0"/>
              <a:t> cu </a:t>
            </a:r>
            <a:r>
              <a:rPr lang="en-US" sz="1900" dirty="0" err="1"/>
              <a:t>expertiză</a:t>
            </a:r>
            <a:r>
              <a:rPr lang="en-US" sz="1900" dirty="0"/>
              <a:t> multi-</a:t>
            </a:r>
            <a:r>
              <a:rPr lang="en-US" sz="1900" dirty="0" err="1"/>
              <a:t>sectorială</a:t>
            </a:r>
            <a:r>
              <a:rPr lang="en-US" sz="1900" dirty="0"/>
              <a:t> </a:t>
            </a:r>
            <a:r>
              <a:rPr lang="en-US" sz="1900" dirty="0" err="1"/>
              <a:t>pentru</a:t>
            </a:r>
            <a:r>
              <a:rPr lang="en-US" sz="1900" dirty="0"/>
              <a:t> </a:t>
            </a:r>
            <a:r>
              <a:rPr lang="en-US" sz="1900" dirty="0" err="1"/>
              <a:t>misiunile</a:t>
            </a:r>
            <a:r>
              <a:rPr lang="en-US" sz="1900" dirty="0"/>
              <a:t> </a:t>
            </a:r>
            <a:r>
              <a:rPr lang="en-US" sz="1900" dirty="0" err="1"/>
              <a:t>internaționale</a:t>
            </a:r>
            <a:r>
              <a:rPr lang="en-US" sz="1900" dirty="0"/>
              <a:t> de </a:t>
            </a:r>
            <a:r>
              <a:rPr lang="en-US" sz="1900" dirty="0" err="1"/>
              <a:t>monitorizare</a:t>
            </a:r>
            <a:r>
              <a:rPr lang="en-US" sz="1900" dirty="0"/>
              <a:t> a </a:t>
            </a:r>
            <a:r>
              <a:rPr lang="en-US" sz="1900" dirty="0" err="1"/>
              <a:t>alegerilor</a:t>
            </a:r>
            <a:r>
              <a:rPr lang="ro-RO" sz="1900" dirty="0"/>
              <a:t>, mass media</a:t>
            </a:r>
            <a:r>
              <a:rPr lang="en-US" sz="1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3638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r putea fi o imagine cu 5 persoane şi text">
            <a:extLst>
              <a:ext uri="{FF2B5EF4-FFF2-40B4-BE49-F238E27FC236}">
                <a16:creationId xmlns:a16="http://schemas.microsoft.com/office/drawing/2014/main" id="{F13EE881-BD39-59FB-6F32-8E066927F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577"/>
          <a:stretch/>
        </p:blipFill>
        <p:spPr bwMode="auto">
          <a:xfrm>
            <a:off x="-1" y="10"/>
            <a:ext cx="12228129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8F246A-E679-01E7-798A-8230F1B4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r>
              <a:rPr lang="en-GB" sz="3300">
                <a:solidFill>
                  <a:schemeClr val="tx2"/>
                </a:solidFill>
              </a:rPr>
              <a:t>AM FURNIZAT ANALIZĂ ȘI INFORMAȚII OBIECTIVE DESPRE ALEGERI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FC4BA-0C1A-4146-A2BF-F36611F39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0917" y="4792948"/>
            <a:ext cx="4926411" cy="1509935"/>
          </a:xfrm>
        </p:spPr>
        <p:txBody>
          <a:bodyPr anchor="ctr">
            <a:normAutofit/>
          </a:bodyPr>
          <a:lstStyle/>
          <a:p>
            <a:r>
              <a:rPr lang="ro-RO" sz="1100" dirty="0">
                <a:solidFill>
                  <a:schemeClr val="tx2"/>
                </a:solidFill>
              </a:rPr>
              <a:t>Poziții comune: întrebarea pentru referendum; interferența străină după turul 1; Declarația CALC după turul 2 </a:t>
            </a:r>
            <a:endParaRPr lang="en-GB" sz="1100" dirty="0">
              <a:solidFill>
                <a:schemeClr val="tx2"/>
              </a:solidFill>
            </a:endParaRPr>
          </a:p>
          <a:p>
            <a:r>
              <a:rPr lang="en-GB" sz="1100" dirty="0" err="1">
                <a:solidFill>
                  <a:schemeClr val="tx2"/>
                </a:solidFill>
              </a:rPr>
              <a:t>Platforma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Dialogului</a:t>
            </a:r>
            <a:r>
              <a:rPr lang="en-GB" sz="1100" dirty="0">
                <a:solidFill>
                  <a:schemeClr val="tx2"/>
                </a:solidFill>
              </a:rPr>
              <a:t> Strategic MD-SUA </a:t>
            </a:r>
            <a:r>
              <a:rPr lang="en-GB" sz="1100" dirty="0" err="1">
                <a:solidFill>
                  <a:schemeClr val="tx2"/>
                </a:solidFill>
              </a:rPr>
              <a:t>în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ajunul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Forumului</a:t>
            </a:r>
            <a:r>
              <a:rPr lang="en-GB" sz="1100" dirty="0">
                <a:solidFill>
                  <a:schemeClr val="tx2"/>
                </a:solidFill>
              </a:rPr>
              <a:t> Moldova-SUA. </a:t>
            </a:r>
          </a:p>
          <a:p>
            <a:r>
              <a:rPr lang="en-GB" sz="1100" dirty="0" err="1">
                <a:solidFill>
                  <a:schemeClr val="tx2"/>
                </a:solidFill>
              </a:rPr>
              <a:t>Consultarea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raportorilor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Comisiei</a:t>
            </a:r>
            <a:r>
              <a:rPr lang="en-GB" sz="1100" dirty="0">
                <a:solidFill>
                  <a:schemeClr val="tx2"/>
                </a:solidFill>
              </a:rPr>
              <a:t> de la </a:t>
            </a:r>
            <a:r>
              <a:rPr lang="en-GB" sz="1100" dirty="0" err="1">
                <a:solidFill>
                  <a:schemeClr val="tx2"/>
                </a:solidFill>
              </a:rPr>
              <a:t>Veneția</a:t>
            </a:r>
            <a:r>
              <a:rPr lang="en-GB" sz="1100" dirty="0">
                <a:solidFill>
                  <a:schemeClr val="tx2"/>
                </a:solidFill>
              </a:rPr>
              <a:t> pe </a:t>
            </a:r>
            <a:r>
              <a:rPr lang="en-GB" sz="1100" dirty="0" err="1">
                <a:solidFill>
                  <a:schemeClr val="tx2"/>
                </a:solidFill>
              </a:rPr>
              <a:t>marginea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Proiectului</a:t>
            </a:r>
            <a:r>
              <a:rPr lang="en-GB" sz="1100" dirty="0">
                <a:solidFill>
                  <a:schemeClr val="tx2"/>
                </a:solidFill>
              </a:rPr>
              <a:t> de </a:t>
            </a:r>
            <a:r>
              <a:rPr lang="en-GB" sz="1100" dirty="0" err="1">
                <a:solidFill>
                  <a:schemeClr val="tx2"/>
                </a:solidFill>
              </a:rPr>
              <a:t>lege</a:t>
            </a:r>
            <a:r>
              <a:rPr lang="en-GB" sz="1100" dirty="0">
                <a:solidFill>
                  <a:schemeClr val="tx2"/>
                </a:solidFill>
              </a:rPr>
              <a:t> cu </a:t>
            </a:r>
            <a:r>
              <a:rPr lang="en-GB" sz="1100" dirty="0" err="1">
                <a:solidFill>
                  <a:schemeClr val="tx2"/>
                </a:solidFill>
              </a:rPr>
              <a:t>privire</a:t>
            </a:r>
            <a:r>
              <a:rPr lang="en-GB" sz="1100" dirty="0">
                <a:solidFill>
                  <a:schemeClr val="tx2"/>
                </a:solidFill>
              </a:rPr>
              <a:t> la </a:t>
            </a:r>
            <a:r>
              <a:rPr lang="en-GB" sz="1100" dirty="0" err="1">
                <a:solidFill>
                  <a:schemeClr val="tx2"/>
                </a:solidFill>
              </a:rPr>
              <a:t>implementarea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votului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prin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corespondență</a:t>
            </a:r>
            <a:endParaRPr lang="en-GB" sz="1100" dirty="0">
              <a:solidFill>
                <a:schemeClr val="tx2"/>
              </a:solidFill>
            </a:endParaRPr>
          </a:p>
          <a:p>
            <a:r>
              <a:rPr lang="en-GB" sz="1100" dirty="0">
                <a:solidFill>
                  <a:schemeClr val="tx2"/>
                </a:solidFill>
              </a:rPr>
              <a:t>Brie</a:t>
            </a:r>
            <a:r>
              <a:rPr lang="ro-RO" sz="1100" dirty="0">
                <a:solidFill>
                  <a:schemeClr val="tx2"/>
                </a:solidFill>
              </a:rPr>
              <a:t>fi</a:t>
            </a:r>
            <a:r>
              <a:rPr lang="en-GB" sz="1100" dirty="0" err="1">
                <a:solidFill>
                  <a:schemeClr val="tx2"/>
                </a:solidFill>
              </a:rPr>
              <a:t>nguri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pentru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misiunile</a:t>
            </a:r>
            <a:r>
              <a:rPr lang="en-GB" sz="1100" dirty="0">
                <a:solidFill>
                  <a:schemeClr val="tx2"/>
                </a:solidFill>
              </a:rPr>
              <a:t> intern</a:t>
            </a:r>
            <a:r>
              <a:rPr lang="ro-RO" sz="1100" dirty="0" err="1">
                <a:solidFill>
                  <a:schemeClr val="tx2"/>
                </a:solidFill>
              </a:rPr>
              <a:t>ționale</a:t>
            </a:r>
            <a:r>
              <a:rPr lang="ro-RO" sz="1100" dirty="0">
                <a:solidFill>
                  <a:schemeClr val="tx2"/>
                </a:solidFill>
              </a:rPr>
              <a:t> de monitorizare a alegerilor </a:t>
            </a:r>
            <a:endParaRPr lang="en-GB" sz="1100" dirty="0">
              <a:solidFill>
                <a:schemeClr val="tx2"/>
              </a:solidFill>
            </a:endParaRPr>
          </a:p>
          <a:p>
            <a:endParaRPr lang="en-GB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5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4EAE3-A51B-96DF-1C60-F37B4F4B68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67" t="22519" r="13916" b="9630"/>
          <a:stretch/>
        </p:blipFill>
        <p:spPr>
          <a:xfrm>
            <a:off x="956666" y="643467"/>
            <a:ext cx="10278668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2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33FE1-459B-7661-DE87-DDC79D613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SPORIT VIZIBILITATEA CALC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62A58-4EF6-FA55-E873-DFE4AB9D10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16" t="23111" r="15584" b="8740"/>
          <a:stretch/>
        </p:blipFill>
        <p:spPr>
          <a:xfrm>
            <a:off x="2060227" y="1845426"/>
            <a:ext cx="8068493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66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373</Words>
  <Application>Microsoft Office PowerPoint</Application>
  <PresentationFormat>Widescreen</PresentationFormat>
  <Paragraphs>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Times New Roman</vt:lpstr>
      <vt:lpstr>Wingdings</vt:lpstr>
      <vt:lpstr>Office Theme</vt:lpstr>
      <vt:lpstr>RAPORT 2024</vt:lpstr>
      <vt:lpstr>CE NE-AM PROPUS </vt:lpstr>
      <vt:lpstr>NE-AM ALINIAT SCOPURILE ȘI STRATEGIILE ȘI AM ACȚIONAT CU O AGENDĂ COMUNĂ </vt:lpstr>
      <vt:lpstr>AM RĂSPUNS UNOR NECESITĂȚI REALE </vt:lpstr>
      <vt:lpstr>SUPORT DIN PARTEA DONATORILOR</vt:lpstr>
      <vt:lpstr>AM SUSȚINUT UN PROCES ELECTORAL INTEGRU</vt:lpstr>
      <vt:lpstr>AM FURNIZAT ANALIZĂ ȘI INFORMAȚII OBIECTIVE DESPRE ALEGERI</vt:lpstr>
      <vt:lpstr>PowerPoint Presentation</vt:lpstr>
      <vt:lpstr>A SPORIT VIZIBILITATEA CALC</vt:lpstr>
      <vt:lpstr>A SPORIT COEZIUNEA INTERNĂ A COALIȚIEI </vt:lpstr>
      <vt:lpstr>AU SPORIT CAPACITĂȚILE MEMBRILOR</vt:lpstr>
      <vt:lpstr>CE AM REUȘIT</vt:lpstr>
      <vt:lpstr>CALC CONTINUĂ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Polina Panainte</dc:creator>
  <cp:lastModifiedBy>Polina Panainte</cp:lastModifiedBy>
  <cp:revision>2</cp:revision>
  <dcterms:created xsi:type="dcterms:W3CDTF">2024-11-15T10:19:40Z</dcterms:created>
  <dcterms:modified xsi:type="dcterms:W3CDTF">2024-12-18T13:58:26Z</dcterms:modified>
</cp:coreProperties>
</file>